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4" r:id="rId5"/>
  </p:sldMasterIdLst>
  <p:notesMasterIdLst>
    <p:notesMasterId r:id="rId11"/>
  </p:notesMasterIdLst>
  <p:sldIdLst>
    <p:sldId id="274" r:id="rId6"/>
    <p:sldId id="287" r:id="rId7"/>
    <p:sldId id="288" r:id="rId8"/>
    <p:sldId id="289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BD1"/>
    <a:srgbClr val="62B5E5"/>
    <a:srgbClr val="646566"/>
    <a:srgbClr val="2376BC"/>
    <a:srgbClr val="6C6D70"/>
    <a:srgbClr val="1C75BB"/>
    <a:srgbClr val="21A4FF"/>
    <a:srgbClr val="02E16C"/>
    <a:srgbClr val="F54D5A"/>
    <a:srgbClr val="C3C4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E0BF76-374E-403C-8BF2-41B2102B9D2F}" v="29" dt="2022-11-07T16:12:50.147"/>
    <p1510:client id="{3906CB53-B41C-4549-B3E3-877A5151F8ED}" v="3" dt="2022-11-16T19:41:27.5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Ruscher" userId="183d7664-2f91-481e-8d07-de5bd237b8ae" providerId="ADAL" clId="{3906CB53-B41C-4549-B3E3-877A5151F8ED}"/>
    <pc:docChg chg="modSld">
      <pc:chgData name="Brian Ruscher" userId="183d7664-2f91-481e-8d07-de5bd237b8ae" providerId="ADAL" clId="{3906CB53-B41C-4549-B3E3-877A5151F8ED}" dt="2022-11-16T19:41:27.501" v="2" actId="20577"/>
      <pc:docMkLst>
        <pc:docMk/>
      </pc:docMkLst>
      <pc:sldChg chg="modSp mod">
        <pc:chgData name="Brian Ruscher" userId="183d7664-2f91-481e-8d07-de5bd237b8ae" providerId="ADAL" clId="{3906CB53-B41C-4549-B3E3-877A5151F8ED}" dt="2022-11-16T19:41:27.501" v="2" actId="20577"/>
        <pc:sldMkLst>
          <pc:docMk/>
          <pc:sldMk cId="2362740318" sldId="287"/>
        </pc:sldMkLst>
        <pc:spChg chg="mod">
          <ac:chgData name="Brian Ruscher" userId="183d7664-2f91-481e-8d07-de5bd237b8ae" providerId="ADAL" clId="{3906CB53-B41C-4549-B3E3-877A5151F8ED}" dt="2022-11-16T19:41:27.501" v="2" actId="20577"/>
          <ac:spMkLst>
            <pc:docMk/>
            <pc:sldMk cId="2362740318" sldId="287"/>
            <ac:spMk id="2" creationId="{B2A98856-CE89-4CC7-BE1E-24D6BCB73F70}"/>
          </ac:spMkLst>
        </pc:spChg>
      </pc:sldChg>
    </pc:docChg>
  </pc:docChgLst>
  <pc:docChgLst>
    <pc:chgData name="Kelsey Peterson" userId="f9abf1b4-a07d-4672-85df-801faa769c9e" providerId="ADAL" clId="{F71D07CF-DEE9-4E70-85A1-53F1F1AE5B54}"/>
    <pc:docChg chg="undo custSel addSld delSld modSld sldOrd">
      <pc:chgData name="Kelsey Peterson" userId="f9abf1b4-a07d-4672-85df-801faa769c9e" providerId="ADAL" clId="{F71D07CF-DEE9-4E70-85A1-53F1F1AE5B54}" dt="2021-11-16T13:20:14.888" v="2275" actId="20577"/>
      <pc:docMkLst>
        <pc:docMk/>
      </pc:docMkLst>
      <pc:sldChg chg="del">
        <pc:chgData name="Kelsey Peterson" userId="f9abf1b4-a07d-4672-85df-801faa769c9e" providerId="ADAL" clId="{F71D07CF-DEE9-4E70-85A1-53F1F1AE5B54}" dt="2021-11-02T18:14:36.932" v="2" actId="2696"/>
        <pc:sldMkLst>
          <pc:docMk/>
          <pc:sldMk cId="3762106030" sldId="276"/>
        </pc:sldMkLst>
      </pc:sldChg>
      <pc:sldChg chg="del">
        <pc:chgData name="Kelsey Peterson" userId="f9abf1b4-a07d-4672-85df-801faa769c9e" providerId="ADAL" clId="{F71D07CF-DEE9-4E70-85A1-53F1F1AE5B54}" dt="2021-11-02T18:14:36.932" v="2" actId="2696"/>
        <pc:sldMkLst>
          <pc:docMk/>
          <pc:sldMk cId="2349174630" sldId="278"/>
        </pc:sldMkLst>
      </pc:sldChg>
      <pc:sldChg chg="del">
        <pc:chgData name="Kelsey Peterson" userId="f9abf1b4-a07d-4672-85df-801faa769c9e" providerId="ADAL" clId="{F71D07CF-DEE9-4E70-85A1-53F1F1AE5B54}" dt="2021-11-02T18:14:36.932" v="2" actId="2696"/>
        <pc:sldMkLst>
          <pc:docMk/>
          <pc:sldMk cId="1064349685" sldId="279"/>
        </pc:sldMkLst>
      </pc:sldChg>
      <pc:sldChg chg="delSp modSp mod">
        <pc:chgData name="Kelsey Peterson" userId="f9abf1b4-a07d-4672-85df-801faa769c9e" providerId="ADAL" clId="{F71D07CF-DEE9-4E70-85A1-53F1F1AE5B54}" dt="2021-11-03T18:34:15.523" v="1732" actId="478"/>
        <pc:sldMkLst>
          <pc:docMk/>
          <pc:sldMk cId="4203933959" sldId="280"/>
        </pc:sldMkLst>
        <pc:spChg chg="mod">
          <ac:chgData name="Kelsey Peterson" userId="f9abf1b4-a07d-4672-85df-801faa769c9e" providerId="ADAL" clId="{F71D07CF-DEE9-4E70-85A1-53F1F1AE5B54}" dt="2021-11-02T18:30:35.827" v="486" actId="20577"/>
          <ac:spMkLst>
            <pc:docMk/>
            <pc:sldMk cId="4203933959" sldId="280"/>
            <ac:spMk id="2" creationId="{E373D351-0C07-414D-B4BF-BBE5F1F83375}"/>
          </ac:spMkLst>
        </pc:spChg>
        <pc:spChg chg="del">
          <ac:chgData name="Kelsey Peterson" userId="f9abf1b4-a07d-4672-85df-801faa769c9e" providerId="ADAL" clId="{F71D07CF-DEE9-4E70-85A1-53F1F1AE5B54}" dt="2021-11-03T18:34:15.523" v="1732" actId="478"/>
          <ac:spMkLst>
            <pc:docMk/>
            <pc:sldMk cId="4203933959" sldId="280"/>
            <ac:spMk id="3" creationId="{3355B224-E3C1-46F9-8CE3-22DEAFD023A5}"/>
          </ac:spMkLst>
        </pc:spChg>
      </pc:sldChg>
      <pc:sldChg chg="add del setBg">
        <pc:chgData name="Kelsey Peterson" userId="f9abf1b4-a07d-4672-85df-801faa769c9e" providerId="ADAL" clId="{F71D07CF-DEE9-4E70-85A1-53F1F1AE5B54}" dt="2021-11-08T15:57:06.295" v="2207" actId="47"/>
        <pc:sldMkLst>
          <pc:docMk/>
          <pc:sldMk cId="3417054131" sldId="282"/>
        </pc:sldMkLst>
      </pc:sldChg>
      <pc:sldChg chg="del">
        <pc:chgData name="Kelsey Peterson" userId="f9abf1b4-a07d-4672-85df-801faa769c9e" providerId="ADAL" clId="{F71D07CF-DEE9-4E70-85A1-53F1F1AE5B54}" dt="2021-11-02T18:14:36.932" v="2" actId="2696"/>
        <pc:sldMkLst>
          <pc:docMk/>
          <pc:sldMk cId="2368392377" sldId="283"/>
        </pc:sldMkLst>
      </pc:sldChg>
      <pc:sldChg chg="del">
        <pc:chgData name="Kelsey Peterson" userId="f9abf1b4-a07d-4672-85df-801faa769c9e" providerId="ADAL" clId="{F71D07CF-DEE9-4E70-85A1-53F1F1AE5B54}" dt="2021-11-02T18:14:26.653" v="0" actId="47"/>
        <pc:sldMkLst>
          <pc:docMk/>
          <pc:sldMk cId="793547490" sldId="284"/>
        </pc:sldMkLst>
      </pc:sldChg>
      <pc:sldChg chg="addSp delSp modSp add del mod modNotesTx">
        <pc:chgData name="Kelsey Peterson" userId="f9abf1b4-a07d-4672-85df-801faa769c9e" providerId="ADAL" clId="{F71D07CF-DEE9-4E70-85A1-53F1F1AE5B54}" dt="2021-11-08T15:58:27.565" v="2226" actId="2696"/>
        <pc:sldMkLst>
          <pc:docMk/>
          <pc:sldMk cId="3970918414" sldId="285"/>
        </pc:sldMkLst>
        <pc:spChg chg="add del mod">
          <ac:chgData name="Kelsey Peterson" userId="f9abf1b4-a07d-4672-85df-801faa769c9e" providerId="ADAL" clId="{F71D07CF-DEE9-4E70-85A1-53F1F1AE5B54}" dt="2021-11-08T15:36:38.051" v="1745" actId="478"/>
          <ac:spMkLst>
            <pc:docMk/>
            <pc:sldMk cId="3970918414" sldId="285"/>
            <ac:spMk id="2" creationId="{79A2124E-E23D-45AD-B89F-BC90BAF1F69D}"/>
          </ac:spMkLst>
        </pc:spChg>
        <pc:spChg chg="del">
          <ac:chgData name="Kelsey Peterson" userId="f9abf1b4-a07d-4672-85df-801faa769c9e" providerId="ADAL" clId="{F71D07CF-DEE9-4E70-85A1-53F1F1AE5B54}" dt="2021-11-02T18:14:49.621" v="3" actId="478"/>
          <ac:spMkLst>
            <pc:docMk/>
            <pc:sldMk cId="3970918414" sldId="285"/>
            <ac:spMk id="2" creationId="{A13A3D60-75C2-4D8E-8AF4-C96B679E5570}"/>
          </ac:spMkLst>
        </pc:spChg>
        <pc:spChg chg="mod">
          <ac:chgData name="Kelsey Peterson" userId="f9abf1b4-a07d-4672-85df-801faa769c9e" providerId="ADAL" clId="{F71D07CF-DEE9-4E70-85A1-53F1F1AE5B54}" dt="2021-11-02T18:14:57.836" v="29" actId="20577"/>
          <ac:spMkLst>
            <pc:docMk/>
            <pc:sldMk cId="3970918414" sldId="285"/>
            <ac:spMk id="3" creationId="{34B411C7-7083-47E6-AE6D-7B4FDD43621F}"/>
          </ac:spMkLst>
        </pc:spChg>
        <pc:spChg chg="add del mod">
          <ac:chgData name="Kelsey Peterson" userId="f9abf1b4-a07d-4672-85df-801faa769c9e" providerId="ADAL" clId="{F71D07CF-DEE9-4E70-85A1-53F1F1AE5B54}" dt="2021-11-08T15:41:44.402" v="2164" actId="478"/>
          <ac:spMkLst>
            <pc:docMk/>
            <pc:sldMk cId="3970918414" sldId="285"/>
            <ac:spMk id="4" creationId="{6BF50CE2-7C85-4E08-987C-95891A5C14B0}"/>
          </ac:spMkLst>
        </pc:spChg>
        <pc:spChg chg="del">
          <ac:chgData name="Kelsey Peterson" userId="f9abf1b4-a07d-4672-85df-801faa769c9e" providerId="ADAL" clId="{F71D07CF-DEE9-4E70-85A1-53F1F1AE5B54}" dt="2021-11-02T18:30:57.333" v="490" actId="478"/>
          <ac:spMkLst>
            <pc:docMk/>
            <pc:sldMk cId="3970918414" sldId="285"/>
            <ac:spMk id="4" creationId="{E252C167-E504-4F67-8F6B-31581B7527A3}"/>
          </ac:spMkLst>
        </pc:spChg>
        <pc:graphicFrameChg chg="add mod modGraphic">
          <ac:chgData name="Kelsey Peterson" userId="f9abf1b4-a07d-4672-85df-801faa769c9e" providerId="ADAL" clId="{F71D07CF-DEE9-4E70-85A1-53F1F1AE5B54}" dt="2021-11-08T15:42:10.175" v="2167" actId="20577"/>
          <ac:graphicFrameMkLst>
            <pc:docMk/>
            <pc:sldMk cId="3970918414" sldId="285"/>
            <ac:graphicFrameMk id="5" creationId="{F98145C0-AEA2-4A9F-AFA7-EFA4B144911C}"/>
          </ac:graphicFrameMkLst>
        </pc:graphicFrameChg>
        <pc:picChg chg="add del mod">
          <ac:chgData name="Kelsey Peterson" userId="f9abf1b4-a07d-4672-85df-801faa769c9e" providerId="ADAL" clId="{F71D07CF-DEE9-4E70-85A1-53F1F1AE5B54}" dt="2021-11-08T15:42:20.776" v="2168" actId="478"/>
          <ac:picMkLst>
            <pc:docMk/>
            <pc:sldMk cId="3970918414" sldId="285"/>
            <ac:picMk id="6" creationId="{E6B68F95-C6B4-4BF8-97BD-E2C7678E8F52}"/>
          </ac:picMkLst>
        </pc:picChg>
      </pc:sldChg>
      <pc:sldChg chg="del">
        <pc:chgData name="Kelsey Peterson" userId="f9abf1b4-a07d-4672-85df-801faa769c9e" providerId="ADAL" clId="{F71D07CF-DEE9-4E70-85A1-53F1F1AE5B54}" dt="2021-11-02T18:14:36.932" v="2" actId="2696"/>
        <pc:sldMkLst>
          <pc:docMk/>
          <pc:sldMk cId="155167196" sldId="286"/>
        </pc:sldMkLst>
      </pc:sldChg>
      <pc:sldChg chg="addSp delSp modSp add del mod modNotesTx">
        <pc:chgData name="Kelsey Peterson" userId="f9abf1b4-a07d-4672-85df-801faa769c9e" providerId="ADAL" clId="{F71D07CF-DEE9-4E70-85A1-53F1F1AE5B54}" dt="2021-11-08T15:59:30.692" v="2245" actId="2696"/>
        <pc:sldMkLst>
          <pc:docMk/>
          <pc:sldMk cId="2266264117" sldId="286"/>
        </pc:sldMkLst>
        <pc:spChg chg="mod">
          <ac:chgData name="Kelsey Peterson" userId="f9abf1b4-a07d-4672-85df-801faa769c9e" providerId="ADAL" clId="{F71D07CF-DEE9-4E70-85A1-53F1F1AE5B54}" dt="2021-11-02T18:17:13.763" v="82" actId="20577"/>
          <ac:spMkLst>
            <pc:docMk/>
            <pc:sldMk cId="2266264117" sldId="286"/>
            <ac:spMk id="3" creationId="{34B411C7-7083-47E6-AE6D-7B4FDD43621F}"/>
          </ac:spMkLst>
        </pc:spChg>
        <pc:spChg chg="del">
          <ac:chgData name="Kelsey Peterson" userId="f9abf1b4-a07d-4672-85df-801faa769c9e" providerId="ADAL" clId="{F71D07CF-DEE9-4E70-85A1-53F1F1AE5B54}" dt="2021-11-02T18:30:58.860" v="491" actId="478"/>
          <ac:spMkLst>
            <pc:docMk/>
            <pc:sldMk cId="2266264117" sldId="286"/>
            <ac:spMk id="4" creationId="{E252C167-E504-4F67-8F6B-31581B7527A3}"/>
          </ac:spMkLst>
        </pc:spChg>
        <pc:graphicFrameChg chg="add mod modGraphic">
          <ac:chgData name="Kelsey Peterson" userId="f9abf1b4-a07d-4672-85df-801faa769c9e" providerId="ADAL" clId="{F71D07CF-DEE9-4E70-85A1-53F1F1AE5B54}" dt="2021-11-08T15:42:57.230" v="2185" actId="255"/>
          <ac:graphicFrameMkLst>
            <pc:docMk/>
            <pc:sldMk cId="2266264117" sldId="286"/>
            <ac:graphicFrameMk id="4" creationId="{0DCE10E8-8100-4225-ACC8-D2C4758F1772}"/>
          </ac:graphicFrameMkLst>
        </pc:graphicFrameChg>
        <pc:picChg chg="add del mod">
          <ac:chgData name="Kelsey Peterson" userId="f9abf1b4-a07d-4672-85df-801faa769c9e" providerId="ADAL" clId="{F71D07CF-DEE9-4E70-85A1-53F1F1AE5B54}" dt="2021-11-02T18:16:26.180" v="54" actId="22"/>
          <ac:picMkLst>
            <pc:docMk/>
            <pc:sldMk cId="2266264117" sldId="286"/>
            <ac:picMk id="5" creationId="{78770D94-36F1-4E2C-96EE-8C946B24E932}"/>
          </ac:picMkLst>
        </pc:picChg>
        <pc:picChg chg="del">
          <ac:chgData name="Kelsey Peterson" userId="f9abf1b4-a07d-4672-85df-801faa769c9e" providerId="ADAL" clId="{F71D07CF-DEE9-4E70-85A1-53F1F1AE5B54}" dt="2021-11-02T18:15:39.035" v="34" actId="478"/>
          <ac:picMkLst>
            <pc:docMk/>
            <pc:sldMk cId="2266264117" sldId="286"/>
            <ac:picMk id="6" creationId="{E6B68F95-C6B4-4BF8-97BD-E2C7678E8F52}"/>
          </ac:picMkLst>
        </pc:picChg>
        <pc:picChg chg="add del mod">
          <ac:chgData name="Kelsey Peterson" userId="f9abf1b4-a07d-4672-85df-801faa769c9e" providerId="ADAL" clId="{F71D07CF-DEE9-4E70-85A1-53F1F1AE5B54}" dt="2021-11-08T15:42:38.032" v="2184" actId="478"/>
          <ac:picMkLst>
            <pc:docMk/>
            <pc:sldMk cId="2266264117" sldId="286"/>
            <ac:picMk id="8" creationId="{9A5F5E6F-C12F-4AD7-8789-150A4170CF7A}"/>
          </ac:picMkLst>
        </pc:picChg>
      </pc:sldChg>
      <pc:sldChg chg="del">
        <pc:chgData name="Kelsey Peterson" userId="f9abf1b4-a07d-4672-85df-801faa769c9e" providerId="ADAL" clId="{F71D07CF-DEE9-4E70-85A1-53F1F1AE5B54}" dt="2021-11-02T18:14:36.932" v="2" actId="2696"/>
        <pc:sldMkLst>
          <pc:docMk/>
          <pc:sldMk cId="2109323493" sldId="287"/>
        </pc:sldMkLst>
      </pc:sldChg>
      <pc:sldChg chg="addSp delSp modSp new mod ord">
        <pc:chgData name="Kelsey Peterson" userId="f9abf1b4-a07d-4672-85df-801faa769c9e" providerId="ADAL" clId="{F71D07CF-DEE9-4E70-85A1-53F1F1AE5B54}" dt="2021-11-08T15:46:02.219" v="2205" actId="20577"/>
        <pc:sldMkLst>
          <pc:docMk/>
          <pc:sldMk cId="2362740318" sldId="287"/>
        </pc:sldMkLst>
        <pc:spChg chg="mod">
          <ac:chgData name="Kelsey Peterson" userId="f9abf1b4-a07d-4672-85df-801faa769c9e" providerId="ADAL" clId="{F71D07CF-DEE9-4E70-85A1-53F1F1AE5B54}" dt="2021-11-08T15:46:02.219" v="2205" actId="20577"/>
          <ac:spMkLst>
            <pc:docMk/>
            <pc:sldMk cId="2362740318" sldId="287"/>
            <ac:spMk id="2" creationId="{B2A98856-CE89-4CC7-BE1E-24D6BCB73F70}"/>
          </ac:spMkLst>
        </pc:spChg>
        <pc:spChg chg="mod ord">
          <ac:chgData name="Kelsey Peterson" userId="f9abf1b4-a07d-4672-85df-801faa769c9e" providerId="ADAL" clId="{F71D07CF-DEE9-4E70-85A1-53F1F1AE5B54}" dt="2021-11-03T18:33:48.649" v="1730" actId="13244"/>
          <ac:spMkLst>
            <pc:docMk/>
            <pc:sldMk cId="2362740318" sldId="287"/>
            <ac:spMk id="3" creationId="{1DD7FC4A-C7B5-4139-85DF-5A69197D545E}"/>
          </ac:spMkLst>
        </pc:spChg>
        <pc:spChg chg="add del mod">
          <ac:chgData name="Kelsey Peterson" userId="f9abf1b4-a07d-4672-85df-801faa769c9e" providerId="ADAL" clId="{F71D07CF-DEE9-4E70-85A1-53F1F1AE5B54}" dt="2021-11-02T18:30:55.837" v="489" actId="478"/>
          <ac:spMkLst>
            <pc:docMk/>
            <pc:sldMk cId="2362740318" sldId="287"/>
            <ac:spMk id="4" creationId="{D6E59D02-7304-4E2B-97F6-AE8AA34A3E24}"/>
          </ac:spMkLst>
        </pc:spChg>
        <pc:picChg chg="add mod">
          <ac:chgData name="Kelsey Peterson" userId="f9abf1b4-a07d-4672-85df-801faa769c9e" providerId="ADAL" clId="{F71D07CF-DEE9-4E70-85A1-53F1F1AE5B54}" dt="2021-11-03T18:34:08.271" v="1731" actId="962"/>
          <ac:picMkLst>
            <pc:docMk/>
            <pc:sldMk cId="2362740318" sldId="287"/>
            <ac:picMk id="6" creationId="{BD19B8C3-63B7-4634-AA3F-C266B9E760CD}"/>
          </ac:picMkLst>
        </pc:picChg>
      </pc:sldChg>
      <pc:sldChg chg="addSp delSp modSp mod modNotesTx">
        <pc:chgData name="Kelsey Peterson" userId="f9abf1b4-a07d-4672-85df-801faa769c9e" providerId="ADAL" clId="{F71D07CF-DEE9-4E70-85A1-53F1F1AE5B54}" dt="2021-11-16T13:20:14.888" v="2275" actId="20577"/>
        <pc:sldMkLst>
          <pc:docMk/>
          <pc:sldMk cId="3084808926" sldId="288"/>
        </pc:sldMkLst>
        <pc:spChg chg="del">
          <ac:chgData name="Kelsey Peterson" userId="f9abf1b4-a07d-4672-85df-801faa769c9e" providerId="ADAL" clId="{F71D07CF-DEE9-4E70-85A1-53F1F1AE5B54}" dt="2021-11-08T15:57:22.550" v="2210" actId="478"/>
          <ac:spMkLst>
            <pc:docMk/>
            <pc:sldMk cId="3084808926" sldId="288"/>
            <ac:spMk id="2" creationId="{67E7A4CA-9053-4E4B-93C1-6E8C8E6C52E2}"/>
          </ac:spMkLst>
        </pc:spChg>
        <pc:spChg chg="mod">
          <ac:chgData name="Kelsey Peterson" userId="f9abf1b4-a07d-4672-85df-801faa769c9e" providerId="ADAL" clId="{F71D07CF-DEE9-4E70-85A1-53F1F1AE5B54}" dt="2021-11-08T15:57:52.421" v="2217"/>
          <ac:spMkLst>
            <pc:docMk/>
            <pc:sldMk cId="3084808926" sldId="288"/>
            <ac:spMk id="3" creationId="{8C2C62C0-BD75-418F-A71B-4F11AA3BD4F5}"/>
          </ac:spMkLst>
        </pc:spChg>
        <pc:spChg chg="add del mod">
          <ac:chgData name="Kelsey Peterson" userId="f9abf1b4-a07d-4672-85df-801faa769c9e" providerId="ADAL" clId="{F71D07CF-DEE9-4E70-85A1-53F1F1AE5B54}" dt="2021-11-08T15:57:21.104" v="2209" actId="478"/>
          <ac:spMkLst>
            <pc:docMk/>
            <pc:sldMk cId="3084808926" sldId="288"/>
            <ac:spMk id="6" creationId="{40FCB686-952D-480E-BDF2-9FD256268868}"/>
          </ac:spMkLst>
        </pc:spChg>
        <pc:spChg chg="del">
          <ac:chgData name="Kelsey Peterson" userId="f9abf1b4-a07d-4672-85df-801faa769c9e" providerId="ADAL" clId="{F71D07CF-DEE9-4E70-85A1-53F1F1AE5B54}" dt="2021-11-08T15:57:23.126" v="2211" actId="478"/>
          <ac:spMkLst>
            <pc:docMk/>
            <pc:sldMk cId="3084808926" sldId="288"/>
            <ac:spMk id="13" creationId="{4D9FEC59-4E2D-4767-A25A-66ACE327959E}"/>
          </ac:spMkLst>
        </pc:spChg>
        <pc:spChg chg="del mod">
          <ac:chgData name="Kelsey Peterson" userId="f9abf1b4-a07d-4672-85df-801faa769c9e" providerId="ADAL" clId="{F71D07CF-DEE9-4E70-85A1-53F1F1AE5B54}" dt="2021-11-08T15:57:56.178" v="2219" actId="478"/>
          <ac:spMkLst>
            <pc:docMk/>
            <pc:sldMk cId="3084808926" sldId="288"/>
            <ac:spMk id="14" creationId="{5FFC76AD-DE23-4D61-86E1-BB9556A60616}"/>
          </ac:spMkLst>
        </pc:spChg>
        <pc:spChg chg="del">
          <ac:chgData name="Kelsey Peterson" userId="f9abf1b4-a07d-4672-85df-801faa769c9e" providerId="ADAL" clId="{F71D07CF-DEE9-4E70-85A1-53F1F1AE5B54}" dt="2021-11-08T15:57:23.782" v="2212" actId="478"/>
          <ac:spMkLst>
            <pc:docMk/>
            <pc:sldMk cId="3084808926" sldId="288"/>
            <ac:spMk id="15" creationId="{E43A8935-70B9-47AC-B079-B32365DFC10C}"/>
          </ac:spMkLst>
        </pc:spChg>
        <pc:spChg chg="del">
          <ac:chgData name="Kelsey Peterson" userId="f9abf1b4-a07d-4672-85df-801faa769c9e" providerId="ADAL" clId="{F71D07CF-DEE9-4E70-85A1-53F1F1AE5B54}" dt="2021-11-08T15:57:25.024" v="2213" actId="478"/>
          <ac:spMkLst>
            <pc:docMk/>
            <pc:sldMk cId="3084808926" sldId="288"/>
            <ac:spMk id="16" creationId="{1EA04402-9E57-4EC3-BFE7-B0024965A99C}"/>
          </ac:spMkLst>
        </pc:spChg>
        <pc:graphicFrameChg chg="del">
          <ac:chgData name="Kelsey Peterson" userId="f9abf1b4-a07d-4672-85df-801faa769c9e" providerId="ADAL" clId="{F71D07CF-DEE9-4E70-85A1-53F1F1AE5B54}" dt="2021-11-08T15:57:16.648" v="2208" actId="478"/>
          <ac:graphicFrameMkLst>
            <pc:docMk/>
            <pc:sldMk cId="3084808926" sldId="288"/>
            <ac:graphicFrameMk id="4" creationId="{4D672BFF-ABCC-4BFD-8A30-5FDF613A59D0}"/>
          </ac:graphicFrameMkLst>
        </pc:graphicFrameChg>
        <pc:graphicFrameChg chg="add mod">
          <ac:chgData name="Kelsey Peterson" userId="f9abf1b4-a07d-4672-85df-801faa769c9e" providerId="ADAL" clId="{F71D07CF-DEE9-4E70-85A1-53F1F1AE5B54}" dt="2021-11-16T13:19:56.811" v="2246" actId="21"/>
          <ac:graphicFrameMkLst>
            <pc:docMk/>
            <pc:sldMk cId="3084808926" sldId="288"/>
            <ac:graphicFrameMk id="12" creationId="{56D3D5EB-39DA-435F-B731-6C9BA82D3548}"/>
          </ac:graphicFrameMkLst>
        </pc:graphicFrameChg>
      </pc:sldChg>
      <pc:sldChg chg="del">
        <pc:chgData name="Kelsey Peterson" userId="f9abf1b4-a07d-4672-85df-801faa769c9e" providerId="ADAL" clId="{F71D07CF-DEE9-4E70-85A1-53F1F1AE5B54}" dt="2021-11-02T18:14:36.932" v="2" actId="2696"/>
        <pc:sldMkLst>
          <pc:docMk/>
          <pc:sldMk cId="4197930504" sldId="288"/>
        </pc:sldMkLst>
      </pc:sldChg>
      <pc:sldChg chg="modSp add mod modNotesTx">
        <pc:chgData name="Kelsey Peterson" userId="f9abf1b4-a07d-4672-85df-801faa769c9e" providerId="ADAL" clId="{F71D07CF-DEE9-4E70-85A1-53F1F1AE5B54}" dt="2021-11-08T15:59:22.811" v="2244" actId="14100"/>
        <pc:sldMkLst>
          <pc:docMk/>
          <pc:sldMk cId="239098899" sldId="289"/>
        </pc:sldMkLst>
        <pc:spChg chg="mod">
          <ac:chgData name="Kelsey Peterson" userId="f9abf1b4-a07d-4672-85df-801faa769c9e" providerId="ADAL" clId="{F71D07CF-DEE9-4E70-85A1-53F1F1AE5B54}" dt="2021-11-08T15:58:36.033" v="2227"/>
          <ac:spMkLst>
            <pc:docMk/>
            <pc:sldMk cId="239098899" sldId="289"/>
            <ac:spMk id="3" creationId="{8C2C62C0-BD75-418F-A71B-4F11AA3BD4F5}"/>
          </ac:spMkLst>
        </pc:spChg>
        <pc:spChg chg="mod">
          <ac:chgData name="Kelsey Peterson" userId="f9abf1b4-a07d-4672-85df-801faa769c9e" providerId="ADAL" clId="{F71D07CF-DEE9-4E70-85A1-53F1F1AE5B54}" dt="2021-11-08T15:59:22.811" v="2244" actId="14100"/>
          <ac:spMkLst>
            <pc:docMk/>
            <pc:sldMk cId="239098899" sldId="289"/>
            <ac:spMk id="9" creationId="{7D6D389C-FFFB-42E7-9CA8-8D219238A26B}"/>
          </ac:spMkLst>
        </pc:spChg>
        <pc:graphicFrameChg chg="mod modGraphic">
          <ac:chgData name="Kelsey Peterson" userId="f9abf1b4-a07d-4672-85df-801faa769c9e" providerId="ADAL" clId="{F71D07CF-DEE9-4E70-85A1-53F1F1AE5B54}" dt="2021-11-08T15:59:02.111" v="2241" actId="1076"/>
          <ac:graphicFrameMkLst>
            <pc:docMk/>
            <pc:sldMk cId="239098899" sldId="289"/>
            <ac:graphicFrameMk id="12" creationId="{56D3D5EB-39DA-435F-B731-6C9BA82D3548}"/>
          </ac:graphicFrameMkLst>
        </pc:graphicFrameChg>
      </pc:sldChg>
      <pc:sldChg chg="new del">
        <pc:chgData name="Kelsey Peterson" userId="f9abf1b4-a07d-4672-85df-801faa769c9e" providerId="ADAL" clId="{F71D07CF-DEE9-4E70-85A1-53F1F1AE5B54}" dt="2021-11-02T18:14:36.932" v="2" actId="2696"/>
        <pc:sldMkLst>
          <pc:docMk/>
          <pc:sldMk cId="4163830637" sldId="289"/>
        </pc:sldMkLst>
      </pc:sldChg>
    </pc:docChg>
  </pc:docChgLst>
  <pc:docChgLst>
    <pc:chgData name="Margie Pierce" userId="bdf1f370-4b43-4abc-acba-b2a043305056" providerId="ADAL" clId="{413B5A88-F26C-4837-B63C-1B19491CC773}"/>
    <pc:docChg chg="modSld">
      <pc:chgData name="Margie Pierce" userId="bdf1f370-4b43-4abc-acba-b2a043305056" providerId="ADAL" clId="{413B5A88-F26C-4837-B63C-1B19491CC773}" dt="2021-11-16T13:57:07.078" v="1" actId="1076"/>
      <pc:docMkLst>
        <pc:docMk/>
      </pc:docMkLst>
      <pc:sldChg chg="modSp mod">
        <pc:chgData name="Margie Pierce" userId="bdf1f370-4b43-4abc-acba-b2a043305056" providerId="ADAL" clId="{413B5A88-F26C-4837-B63C-1B19491CC773}" dt="2021-11-16T13:57:07.078" v="1" actId="1076"/>
        <pc:sldMkLst>
          <pc:docMk/>
          <pc:sldMk cId="1825884496" sldId="274"/>
        </pc:sldMkLst>
        <pc:spChg chg="mod">
          <ac:chgData name="Margie Pierce" userId="bdf1f370-4b43-4abc-acba-b2a043305056" providerId="ADAL" clId="{413B5A88-F26C-4837-B63C-1B19491CC773}" dt="2021-11-16T13:56:50.531" v="0" actId="1076"/>
          <ac:spMkLst>
            <pc:docMk/>
            <pc:sldMk cId="1825884496" sldId="274"/>
            <ac:spMk id="4" creationId="{8B7ED5EF-8E18-4FEE-98CE-F89A24429778}"/>
          </ac:spMkLst>
        </pc:spChg>
        <pc:spChg chg="mod">
          <ac:chgData name="Margie Pierce" userId="bdf1f370-4b43-4abc-acba-b2a043305056" providerId="ADAL" clId="{413B5A88-F26C-4837-B63C-1B19491CC773}" dt="2021-11-16T13:57:07.078" v="1" actId="1076"/>
          <ac:spMkLst>
            <pc:docMk/>
            <pc:sldMk cId="1825884496" sldId="274"/>
            <ac:spMk id="5" creationId="{1B6E2D88-346E-4B78-AD77-A99A9F392F7C}"/>
          </ac:spMkLst>
        </pc:spChg>
      </pc:sldChg>
    </pc:docChg>
  </pc:docChgLst>
  <pc:docChgLst>
    <pc:chgData name="Kelsey Peterson" userId="f9abf1b4-a07d-4672-85df-801faa769c9e" providerId="ADAL" clId="{2FA91AC9-1079-4F4C-9481-CC738A451E1D}"/>
    <pc:docChg chg="custSel modSld">
      <pc:chgData name="Kelsey Peterson" userId="f9abf1b4-a07d-4672-85df-801faa769c9e" providerId="ADAL" clId="{2FA91AC9-1079-4F4C-9481-CC738A451E1D}" dt="2021-11-02T18:13:30.019" v="41" actId="27636"/>
      <pc:docMkLst>
        <pc:docMk/>
      </pc:docMkLst>
      <pc:sldChg chg="modSp mod">
        <pc:chgData name="Kelsey Peterson" userId="f9abf1b4-a07d-4672-85df-801faa769c9e" providerId="ADAL" clId="{2FA91AC9-1079-4F4C-9481-CC738A451E1D}" dt="2021-11-02T18:13:30.019" v="41" actId="27636"/>
        <pc:sldMkLst>
          <pc:docMk/>
          <pc:sldMk cId="1825884496" sldId="274"/>
        </pc:sldMkLst>
        <pc:spChg chg="mod">
          <ac:chgData name="Kelsey Peterson" userId="f9abf1b4-a07d-4672-85df-801faa769c9e" providerId="ADAL" clId="{2FA91AC9-1079-4F4C-9481-CC738A451E1D}" dt="2021-11-02T18:13:30.019" v="41" actId="27636"/>
          <ac:spMkLst>
            <pc:docMk/>
            <pc:sldMk cId="1825884496" sldId="274"/>
            <ac:spMk id="4" creationId="{8B7ED5EF-8E18-4FEE-98CE-F89A24429778}"/>
          </ac:spMkLst>
        </pc:spChg>
      </pc:sldChg>
    </pc:docChg>
  </pc:docChgLst>
  <pc:docChgLst>
    <pc:chgData name="Greg Gabriel" userId="cdcee299-94b5-470d-a157-fae136cdf525" providerId="ADAL" clId="{2068BC8C-7726-4AA3-BC54-E7B457C38551}"/>
    <pc:docChg chg="undo custSel modSld">
      <pc:chgData name="Greg Gabriel" userId="cdcee299-94b5-470d-a157-fae136cdf525" providerId="ADAL" clId="{2068BC8C-7726-4AA3-BC54-E7B457C38551}" dt="2022-10-28T13:38:16.487" v="48" actId="6549"/>
      <pc:docMkLst>
        <pc:docMk/>
      </pc:docMkLst>
      <pc:sldChg chg="modSp mod">
        <pc:chgData name="Greg Gabriel" userId="cdcee299-94b5-470d-a157-fae136cdf525" providerId="ADAL" clId="{2068BC8C-7726-4AA3-BC54-E7B457C38551}" dt="2022-10-26T19:18:00.493" v="3" actId="20577"/>
        <pc:sldMkLst>
          <pc:docMk/>
          <pc:sldMk cId="1825884496" sldId="274"/>
        </pc:sldMkLst>
        <pc:spChg chg="mod">
          <ac:chgData name="Greg Gabriel" userId="cdcee299-94b5-470d-a157-fae136cdf525" providerId="ADAL" clId="{2068BC8C-7726-4AA3-BC54-E7B457C38551}" dt="2022-10-26T19:18:00.493" v="3" actId="20577"/>
          <ac:spMkLst>
            <pc:docMk/>
            <pc:sldMk cId="1825884496" sldId="274"/>
            <ac:spMk id="5" creationId="{1B6E2D88-346E-4B78-AD77-A99A9F392F7C}"/>
          </ac:spMkLst>
        </pc:spChg>
      </pc:sldChg>
      <pc:sldChg chg="addSp delSp modSp mod">
        <pc:chgData name="Greg Gabriel" userId="cdcee299-94b5-470d-a157-fae136cdf525" providerId="ADAL" clId="{2068BC8C-7726-4AA3-BC54-E7B457C38551}" dt="2022-10-26T19:21:35.653" v="39" actId="1076"/>
        <pc:sldMkLst>
          <pc:docMk/>
          <pc:sldMk cId="2362740318" sldId="287"/>
        </pc:sldMkLst>
        <pc:spChg chg="mod">
          <ac:chgData name="Greg Gabriel" userId="cdcee299-94b5-470d-a157-fae136cdf525" providerId="ADAL" clId="{2068BC8C-7726-4AA3-BC54-E7B457C38551}" dt="2022-10-26T19:18:47.969" v="11" actId="20577"/>
          <ac:spMkLst>
            <pc:docMk/>
            <pc:sldMk cId="2362740318" sldId="287"/>
            <ac:spMk id="2" creationId="{B2A98856-CE89-4CC7-BE1E-24D6BCB73F70}"/>
          </ac:spMkLst>
        </pc:spChg>
        <pc:picChg chg="add mod">
          <ac:chgData name="Greg Gabriel" userId="cdcee299-94b5-470d-a157-fae136cdf525" providerId="ADAL" clId="{2068BC8C-7726-4AA3-BC54-E7B457C38551}" dt="2022-10-26T19:21:35.653" v="39" actId="1076"/>
          <ac:picMkLst>
            <pc:docMk/>
            <pc:sldMk cId="2362740318" sldId="287"/>
            <ac:picMk id="5" creationId="{E5F5FB76-AA54-874D-BA68-5AEE0A8E4C9D}"/>
          </ac:picMkLst>
        </pc:picChg>
        <pc:picChg chg="del">
          <ac:chgData name="Greg Gabriel" userId="cdcee299-94b5-470d-a157-fae136cdf525" providerId="ADAL" clId="{2068BC8C-7726-4AA3-BC54-E7B457C38551}" dt="2022-10-26T19:21:18.113" v="33" actId="478"/>
          <ac:picMkLst>
            <pc:docMk/>
            <pc:sldMk cId="2362740318" sldId="287"/>
            <ac:picMk id="6" creationId="{BD19B8C3-63B7-4634-AA3F-C266B9E760CD}"/>
          </ac:picMkLst>
        </pc:picChg>
      </pc:sldChg>
      <pc:sldChg chg="modSp mod">
        <pc:chgData name="Greg Gabriel" userId="cdcee299-94b5-470d-a157-fae136cdf525" providerId="ADAL" clId="{2068BC8C-7726-4AA3-BC54-E7B457C38551}" dt="2022-10-28T13:38:16.487" v="48" actId="6549"/>
        <pc:sldMkLst>
          <pc:docMk/>
          <pc:sldMk cId="3084808926" sldId="288"/>
        </pc:sldMkLst>
        <pc:graphicFrameChg chg="modGraphic">
          <ac:chgData name="Greg Gabriel" userId="cdcee299-94b5-470d-a157-fae136cdf525" providerId="ADAL" clId="{2068BC8C-7726-4AA3-BC54-E7B457C38551}" dt="2022-10-28T13:38:16.487" v="48" actId="6549"/>
          <ac:graphicFrameMkLst>
            <pc:docMk/>
            <pc:sldMk cId="3084808926" sldId="288"/>
            <ac:graphicFrameMk id="12" creationId="{56D3D5EB-39DA-435F-B731-6C9BA82D3548}"/>
          </ac:graphicFrameMkLst>
        </pc:graphicFrameChg>
      </pc:sldChg>
    </pc:docChg>
  </pc:docChgLst>
  <pc:docChgLst>
    <pc:chgData name="Kelsey Peterson" userId="f9abf1b4-a07d-4672-85df-801faa769c9e" providerId="ADAL" clId="{31C71342-A843-495E-9DC7-19EEB64E16AC}"/>
    <pc:docChg chg="undo custSel addSld delSld modSld sldOrd">
      <pc:chgData name="Kelsey Peterson" userId="f9abf1b4-a07d-4672-85df-801faa769c9e" providerId="ADAL" clId="{31C71342-A843-495E-9DC7-19EEB64E16AC}" dt="2021-11-01T21:00:15.364" v="1041" actId="20577"/>
      <pc:docMkLst>
        <pc:docMk/>
      </pc:docMkLst>
      <pc:sldChg chg="del">
        <pc:chgData name="Kelsey Peterson" userId="f9abf1b4-a07d-4672-85df-801faa769c9e" providerId="ADAL" clId="{31C71342-A843-495E-9DC7-19EEB64E16AC}" dt="2021-11-01T19:56:44.008" v="69" actId="2696"/>
        <pc:sldMkLst>
          <pc:docMk/>
          <pc:sldMk cId="683401407" sldId="270"/>
        </pc:sldMkLst>
      </pc:sldChg>
      <pc:sldChg chg="modSp mod">
        <pc:chgData name="Kelsey Peterson" userId="f9abf1b4-a07d-4672-85df-801faa769c9e" providerId="ADAL" clId="{31C71342-A843-495E-9DC7-19EEB64E16AC}" dt="2021-11-01T19:57:53.714" v="158" actId="14100"/>
        <pc:sldMkLst>
          <pc:docMk/>
          <pc:sldMk cId="1825884496" sldId="274"/>
        </pc:sldMkLst>
        <pc:spChg chg="mod">
          <ac:chgData name="Kelsey Peterson" userId="f9abf1b4-a07d-4672-85df-801faa769c9e" providerId="ADAL" clId="{31C71342-A843-495E-9DC7-19EEB64E16AC}" dt="2021-11-01T19:57:46.197" v="157" actId="14100"/>
          <ac:spMkLst>
            <pc:docMk/>
            <pc:sldMk cId="1825884496" sldId="274"/>
            <ac:spMk id="4" creationId="{8B7ED5EF-8E18-4FEE-98CE-F89A24429778}"/>
          </ac:spMkLst>
        </pc:spChg>
        <pc:spChg chg="mod">
          <ac:chgData name="Kelsey Peterson" userId="f9abf1b4-a07d-4672-85df-801faa769c9e" providerId="ADAL" clId="{31C71342-A843-495E-9DC7-19EEB64E16AC}" dt="2021-11-01T19:57:53.714" v="158" actId="14100"/>
          <ac:spMkLst>
            <pc:docMk/>
            <pc:sldMk cId="1825884496" sldId="274"/>
            <ac:spMk id="5" creationId="{1B6E2D88-346E-4B78-AD77-A99A9F392F7C}"/>
          </ac:spMkLst>
        </pc:spChg>
      </pc:sldChg>
      <pc:sldChg chg="del">
        <pc:chgData name="Kelsey Peterson" userId="f9abf1b4-a07d-4672-85df-801faa769c9e" providerId="ADAL" clId="{31C71342-A843-495E-9DC7-19EEB64E16AC}" dt="2021-11-01T19:56:24.877" v="68" actId="2696"/>
        <pc:sldMkLst>
          <pc:docMk/>
          <pc:sldMk cId="1742991658" sldId="275"/>
        </pc:sldMkLst>
      </pc:sldChg>
      <pc:sldChg chg="addSp modSp new mod ord">
        <pc:chgData name="Kelsey Peterson" userId="f9abf1b4-a07d-4672-85df-801faa769c9e" providerId="ADAL" clId="{31C71342-A843-495E-9DC7-19EEB64E16AC}" dt="2021-11-01T20:54:11.947" v="937" actId="948"/>
        <pc:sldMkLst>
          <pc:docMk/>
          <pc:sldMk cId="793547490" sldId="284"/>
        </pc:sldMkLst>
        <pc:spChg chg="mod">
          <ac:chgData name="Kelsey Peterson" userId="f9abf1b4-a07d-4672-85df-801faa769c9e" providerId="ADAL" clId="{31C71342-A843-495E-9DC7-19EEB64E16AC}" dt="2021-11-01T20:54:11.947" v="937" actId="948"/>
          <ac:spMkLst>
            <pc:docMk/>
            <pc:sldMk cId="793547490" sldId="284"/>
            <ac:spMk id="2" creationId="{24CF1B38-F459-489A-B1C6-58403EFDC06D}"/>
          </ac:spMkLst>
        </pc:spChg>
        <pc:spChg chg="mod">
          <ac:chgData name="Kelsey Peterson" userId="f9abf1b4-a07d-4672-85df-801faa769c9e" providerId="ADAL" clId="{31C71342-A843-495E-9DC7-19EEB64E16AC}" dt="2021-11-01T20:47:23.311" v="765" actId="27636"/>
          <ac:spMkLst>
            <pc:docMk/>
            <pc:sldMk cId="793547490" sldId="284"/>
            <ac:spMk id="3" creationId="{AD1F1290-9193-413E-B461-0EE91C39E3CF}"/>
          </ac:spMkLst>
        </pc:spChg>
        <pc:spChg chg="add mod">
          <ac:chgData name="Kelsey Peterson" userId="f9abf1b4-a07d-4672-85df-801faa769c9e" providerId="ADAL" clId="{31C71342-A843-495E-9DC7-19EEB64E16AC}" dt="2021-11-01T19:57:00.718" v="73"/>
          <ac:spMkLst>
            <pc:docMk/>
            <pc:sldMk cId="793547490" sldId="284"/>
            <ac:spMk id="4" creationId="{3E5B2975-AA78-45A3-A167-75959E8F423E}"/>
          </ac:spMkLst>
        </pc:spChg>
        <pc:picChg chg="add mod">
          <ac:chgData name="Kelsey Peterson" userId="f9abf1b4-a07d-4672-85df-801faa769c9e" providerId="ADAL" clId="{31C71342-A843-495E-9DC7-19EEB64E16AC}" dt="2021-11-01T20:48:27.876" v="773" actId="1076"/>
          <ac:picMkLst>
            <pc:docMk/>
            <pc:sldMk cId="793547490" sldId="284"/>
            <ac:picMk id="6" creationId="{E58A14B5-362A-4807-90CB-4F416A9D11D8}"/>
          </ac:picMkLst>
        </pc:picChg>
      </pc:sldChg>
      <pc:sldChg chg="addSp modSp new del mod">
        <pc:chgData name="Kelsey Peterson" userId="f9abf1b4-a07d-4672-85df-801faa769c9e" providerId="ADAL" clId="{31C71342-A843-495E-9DC7-19EEB64E16AC}" dt="2021-11-01T20:44:27.573" v="519" actId="2696"/>
        <pc:sldMkLst>
          <pc:docMk/>
          <pc:sldMk cId="1693768903" sldId="285"/>
        </pc:sldMkLst>
        <pc:spChg chg="mod">
          <ac:chgData name="Kelsey Peterson" userId="f9abf1b4-a07d-4672-85df-801faa769c9e" providerId="ADAL" clId="{31C71342-A843-495E-9DC7-19EEB64E16AC}" dt="2021-11-01T20:44:15.140" v="514" actId="21"/>
          <ac:spMkLst>
            <pc:docMk/>
            <pc:sldMk cId="1693768903" sldId="285"/>
            <ac:spMk id="2" creationId="{CA434FC2-10E0-4776-9364-6BCB162F33E9}"/>
          </ac:spMkLst>
        </pc:spChg>
        <pc:spChg chg="mod">
          <ac:chgData name="Kelsey Peterson" userId="f9abf1b4-a07d-4672-85df-801faa769c9e" providerId="ADAL" clId="{31C71342-A843-495E-9DC7-19EEB64E16AC}" dt="2021-11-01T20:42:49.982" v="326" actId="20577"/>
          <ac:spMkLst>
            <pc:docMk/>
            <pc:sldMk cId="1693768903" sldId="285"/>
            <ac:spMk id="3" creationId="{26AEA514-4C7E-4514-80FA-A3BCB9F9C64E}"/>
          </ac:spMkLst>
        </pc:spChg>
        <pc:spChg chg="add mod">
          <ac:chgData name="Kelsey Peterson" userId="f9abf1b4-a07d-4672-85df-801faa769c9e" providerId="ADAL" clId="{31C71342-A843-495E-9DC7-19EEB64E16AC}" dt="2021-11-01T20:42:43.873" v="307"/>
          <ac:spMkLst>
            <pc:docMk/>
            <pc:sldMk cId="1693768903" sldId="285"/>
            <ac:spMk id="4" creationId="{278D467E-B3E4-4D13-901E-9CA9044CBD2C}"/>
          </ac:spMkLst>
        </pc:spChg>
      </pc:sldChg>
      <pc:sldChg chg="addSp modSp new mod">
        <pc:chgData name="Kelsey Peterson" userId="f9abf1b4-a07d-4672-85df-801faa769c9e" providerId="ADAL" clId="{31C71342-A843-495E-9DC7-19EEB64E16AC}" dt="2021-11-01T20:58:44.060" v="962" actId="20577"/>
        <pc:sldMkLst>
          <pc:docMk/>
          <pc:sldMk cId="3970918414" sldId="285"/>
        </pc:sldMkLst>
        <pc:spChg chg="mod">
          <ac:chgData name="Kelsey Peterson" userId="f9abf1b4-a07d-4672-85df-801faa769c9e" providerId="ADAL" clId="{31C71342-A843-495E-9DC7-19EEB64E16AC}" dt="2021-11-01T20:58:44.060" v="962" actId="20577"/>
          <ac:spMkLst>
            <pc:docMk/>
            <pc:sldMk cId="3970918414" sldId="285"/>
            <ac:spMk id="3" creationId="{34B411C7-7083-47E6-AE6D-7B4FDD43621F}"/>
          </ac:spMkLst>
        </pc:spChg>
        <pc:spChg chg="add mod">
          <ac:chgData name="Kelsey Peterson" userId="f9abf1b4-a07d-4672-85df-801faa769c9e" providerId="ADAL" clId="{31C71342-A843-495E-9DC7-19EEB64E16AC}" dt="2021-11-01T20:55:28.039" v="939"/>
          <ac:spMkLst>
            <pc:docMk/>
            <pc:sldMk cId="3970918414" sldId="285"/>
            <ac:spMk id="4" creationId="{E252C167-E504-4F67-8F6B-31581B7527A3}"/>
          </ac:spMkLst>
        </pc:spChg>
      </pc:sldChg>
      <pc:sldChg chg="modSp add mod">
        <pc:chgData name="Kelsey Peterson" userId="f9abf1b4-a07d-4672-85df-801faa769c9e" providerId="ADAL" clId="{31C71342-A843-495E-9DC7-19EEB64E16AC}" dt="2021-11-01T20:58:57.956" v="985" actId="20577"/>
        <pc:sldMkLst>
          <pc:docMk/>
          <pc:sldMk cId="155167196" sldId="286"/>
        </pc:sldMkLst>
        <pc:spChg chg="mod">
          <ac:chgData name="Kelsey Peterson" userId="f9abf1b4-a07d-4672-85df-801faa769c9e" providerId="ADAL" clId="{31C71342-A843-495E-9DC7-19EEB64E16AC}" dt="2021-11-01T20:58:57.956" v="985" actId="20577"/>
          <ac:spMkLst>
            <pc:docMk/>
            <pc:sldMk cId="155167196" sldId="286"/>
            <ac:spMk id="3" creationId="{34B411C7-7083-47E6-AE6D-7B4FDD43621F}"/>
          </ac:spMkLst>
        </pc:spChg>
      </pc:sldChg>
      <pc:sldChg chg="modSp add mod">
        <pc:chgData name="Kelsey Peterson" userId="f9abf1b4-a07d-4672-85df-801faa769c9e" providerId="ADAL" clId="{31C71342-A843-495E-9DC7-19EEB64E16AC}" dt="2021-11-01T20:59:36.636" v="1002" actId="20577"/>
        <pc:sldMkLst>
          <pc:docMk/>
          <pc:sldMk cId="2109323493" sldId="287"/>
        </pc:sldMkLst>
        <pc:spChg chg="mod">
          <ac:chgData name="Kelsey Peterson" userId="f9abf1b4-a07d-4672-85df-801faa769c9e" providerId="ADAL" clId="{31C71342-A843-495E-9DC7-19EEB64E16AC}" dt="2021-11-01T20:59:36.636" v="1002" actId="20577"/>
          <ac:spMkLst>
            <pc:docMk/>
            <pc:sldMk cId="2109323493" sldId="287"/>
            <ac:spMk id="3" creationId="{34B411C7-7083-47E6-AE6D-7B4FDD43621F}"/>
          </ac:spMkLst>
        </pc:spChg>
      </pc:sldChg>
      <pc:sldChg chg="addSp modSp new mod">
        <pc:chgData name="Kelsey Peterson" userId="f9abf1b4-a07d-4672-85df-801faa769c9e" providerId="ADAL" clId="{31C71342-A843-495E-9DC7-19EEB64E16AC}" dt="2021-11-01T21:00:15.364" v="1041" actId="20577"/>
        <pc:sldMkLst>
          <pc:docMk/>
          <pc:sldMk cId="4197930504" sldId="288"/>
        </pc:sldMkLst>
        <pc:spChg chg="mod">
          <ac:chgData name="Kelsey Peterson" userId="f9abf1b4-a07d-4672-85df-801faa769c9e" providerId="ADAL" clId="{31C71342-A843-495E-9DC7-19EEB64E16AC}" dt="2021-11-01T21:00:15.364" v="1041" actId="20577"/>
          <ac:spMkLst>
            <pc:docMk/>
            <pc:sldMk cId="4197930504" sldId="288"/>
            <ac:spMk id="3" creationId="{2B099FAD-E4DD-4C1D-83C2-529E299E62E2}"/>
          </ac:spMkLst>
        </pc:spChg>
        <pc:spChg chg="add mod">
          <ac:chgData name="Kelsey Peterson" userId="f9abf1b4-a07d-4672-85df-801faa769c9e" providerId="ADAL" clId="{31C71342-A843-495E-9DC7-19EEB64E16AC}" dt="2021-11-01T20:59:55.800" v="1004"/>
          <ac:spMkLst>
            <pc:docMk/>
            <pc:sldMk cId="4197930504" sldId="288"/>
            <ac:spMk id="4" creationId="{270F63B4-5265-4652-954E-5E166F2CCDC5}"/>
          </ac:spMkLst>
        </pc:spChg>
      </pc:sldChg>
    </pc:docChg>
  </pc:docChgLst>
  <pc:docChgLst>
    <pc:chgData name="Amanda Williams" userId="61f8c09a-035c-44fe-b6a3-de640d11dc15" providerId="ADAL" clId="{2DE0BF76-374E-403C-8BF2-41B2102B9D2F}"/>
    <pc:docChg chg="custSel modSld">
      <pc:chgData name="Amanda Williams" userId="61f8c09a-035c-44fe-b6a3-de640d11dc15" providerId="ADAL" clId="{2DE0BF76-374E-403C-8BF2-41B2102B9D2F}" dt="2022-11-07T16:12:50.147" v="28" actId="1036"/>
      <pc:docMkLst>
        <pc:docMk/>
      </pc:docMkLst>
      <pc:sldChg chg="modSp mod">
        <pc:chgData name="Amanda Williams" userId="61f8c09a-035c-44fe-b6a3-de640d11dc15" providerId="ADAL" clId="{2DE0BF76-374E-403C-8BF2-41B2102B9D2F}" dt="2022-11-07T16:11:54.885" v="2" actId="14100"/>
        <pc:sldMkLst>
          <pc:docMk/>
          <pc:sldMk cId="3084808926" sldId="288"/>
        </pc:sldMkLst>
        <pc:spChg chg="mod">
          <ac:chgData name="Amanda Williams" userId="61f8c09a-035c-44fe-b6a3-de640d11dc15" providerId="ADAL" clId="{2DE0BF76-374E-403C-8BF2-41B2102B9D2F}" dt="2022-11-07T16:11:54.885" v="2" actId="14100"/>
          <ac:spMkLst>
            <pc:docMk/>
            <pc:sldMk cId="3084808926" sldId="288"/>
            <ac:spMk id="9" creationId="{7D6D389C-FFFB-42E7-9CA8-8D219238A26B}"/>
          </ac:spMkLst>
        </pc:spChg>
        <pc:graphicFrameChg chg="modGraphic">
          <ac:chgData name="Amanda Williams" userId="61f8c09a-035c-44fe-b6a3-de640d11dc15" providerId="ADAL" clId="{2DE0BF76-374E-403C-8BF2-41B2102B9D2F}" dt="2022-11-07T16:11:34.313" v="0" actId="207"/>
          <ac:graphicFrameMkLst>
            <pc:docMk/>
            <pc:sldMk cId="3084808926" sldId="288"/>
            <ac:graphicFrameMk id="12" creationId="{56D3D5EB-39DA-435F-B731-6C9BA82D3548}"/>
          </ac:graphicFrameMkLst>
        </pc:graphicFrameChg>
      </pc:sldChg>
      <pc:sldChg chg="modSp mod">
        <pc:chgData name="Amanda Williams" userId="61f8c09a-035c-44fe-b6a3-de640d11dc15" providerId="ADAL" clId="{2DE0BF76-374E-403C-8BF2-41B2102B9D2F}" dt="2022-11-07T16:12:50.147" v="28" actId="1036"/>
        <pc:sldMkLst>
          <pc:docMk/>
          <pc:sldMk cId="239098899" sldId="289"/>
        </pc:sldMkLst>
        <pc:spChg chg="mod">
          <ac:chgData name="Amanda Williams" userId="61f8c09a-035c-44fe-b6a3-de640d11dc15" providerId="ADAL" clId="{2DE0BF76-374E-403C-8BF2-41B2102B9D2F}" dt="2022-11-07T16:12:50.147" v="28" actId="1036"/>
          <ac:spMkLst>
            <pc:docMk/>
            <pc:sldMk cId="239098899" sldId="289"/>
            <ac:spMk id="9" creationId="{7D6D389C-FFFB-42E7-9CA8-8D219238A26B}"/>
          </ac:spMkLst>
        </pc:spChg>
        <pc:graphicFrameChg chg="mod modGraphic">
          <ac:chgData name="Amanda Williams" userId="61f8c09a-035c-44fe-b6a3-de640d11dc15" providerId="ADAL" clId="{2DE0BF76-374E-403C-8BF2-41B2102B9D2F}" dt="2022-11-07T16:12:50.147" v="28" actId="1036"/>
          <ac:graphicFrameMkLst>
            <pc:docMk/>
            <pc:sldMk cId="239098899" sldId="289"/>
            <ac:graphicFrameMk id="12" creationId="{56D3D5EB-39DA-435F-B731-6C9BA82D354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4272A-5CE9-4191-96AE-6F6710C703CB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AD13E-749A-4D3C-93A0-1F0B44F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6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u="none" strike="noStrike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2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Coordinated Transportation </a:t>
            </a:r>
            <a:r>
              <a:rPr lang="en-US" sz="12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- transportation purchased from the coordinated system. </a:t>
            </a:r>
            <a:endParaRPr lang="en-US"/>
          </a:p>
          <a:p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>
                <a:solidFill>
                  <a:srgbClr val="147BD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 funding trips - This is a pro-rated number of trips based on the actual trips under the local funding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AD13E-749A-4D3C-93A0-1F0B44F7DF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Transportation Alternatives </a:t>
            </a:r>
            <a:r>
              <a:rPr lang="en-US" sz="12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- those specific services approved by rule to be acceptable transportation alternatives and as defined in Rule 41-2.015, Florida Administrative Code.</a:t>
            </a:r>
          </a:p>
          <a:p>
            <a:r>
              <a:rPr lang="en-US" sz="12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endParaRPr lang="en-US" sz="1200" b="0" i="0" u="none" strike="noStrike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2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Other </a:t>
            </a:r>
            <a:r>
              <a:rPr lang="en-US" sz="12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- items not included in coordinated transportation or transportation alternatives such as planning. 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AD13E-749A-4D3C-93A0-1F0B44F7DF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3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Start &amp; End Title Slide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441D1-7667-4CC9-81D1-0168AD4D3ADA}"/>
              </a:ext>
            </a:extLst>
          </p:cNvPr>
          <p:cNvSpPr/>
          <p:nvPr userDrawn="1"/>
        </p:nvSpPr>
        <p:spPr>
          <a:xfrm>
            <a:off x="8902931" y="5353098"/>
            <a:ext cx="3025833" cy="1055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3C4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9034145-D8DE-48BF-B54E-BAEE88D059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4" r="71820"/>
          <a:stretch/>
        </p:blipFill>
        <p:spPr>
          <a:xfrm>
            <a:off x="0" y="0"/>
            <a:ext cx="3695926" cy="687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1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E53707-5CB9-477F-B609-EC394AAB541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6"/>
            <a:ext cx="10515600" cy="421271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6 Max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0C1FD0-A60B-471F-8613-6675D845C98F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0B6FE3-5D02-4260-9CCE-0CC03106BC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D57FA7E-5E5C-40BD-9409-7729D2357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3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487CBF-E4FD-4A67-B827-B262340E662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237424"/>
          </a:xfrm>
        </p:spPr>
        <p:txBody>
          <a:bodyPr/>
          <a:lstStyle>
            <a:lvl1pPr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A874D0A-FFE7-4BF8-84BA-A75B827DF6A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237424"/>
          </a:xfrm>
        </p:spPr>
        <p:txBody>
          <a:bodyPr/>
          <a:lstStyle>
            <a:lvl1pPr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513BA7-ABAB-4BA6-9FC8-285AB9B79879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B1532B-198B-4DA8-A36F-831554A1FA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40ED970-A53B-468B-B331-C6E144234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99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0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7C99FD-4B33-4036-9832-BBF05A062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612938"/>
            <a:ext cx="4902927" cy="87944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DAEA9F-E822-4991-ADA1-26F8D9464D3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2526" y="513805"/>
            <a:ext cx="6259286" cy="586036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r>
              <a:rPr lang="en-US"/>
              <a:t>6 Max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C87E17-9646-4FB5-9F7C-68C322115E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16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-1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6E0D4A-7933-4636-B6D6-9924977388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612938"/>
            <a:ext cx="4902927" cy="87944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D98978B-5742-4EEF-8C01-A692936B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1" y="2123479"/>
            <a:ext cx="6727372" cy="444137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83F926-CB28-4EDA-A6DA-B517BC065A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43DCC71-C9C0-49D6-83F4-E93B95D606A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257801" y="513805"/>
            <a:ext cx="6727372" cy="1377139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2019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9E50C44-C666-4E2D-845A-5241C645A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34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151CE89-F1D7-4AAB-B996-1A0994F724E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9011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298F6DC-599C-4DC4-848B-FDCE58E83A6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92889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4555760-6FBD-4D86-A9DB-B0014938B3D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65134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F45B90F-A32B-4525-8208-B0FF8BC80A7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9011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24B73C0-E7FB-4C5C-854E-8F88F4E5FB6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92889" y="4684737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38D7A-A029-457C-B7F0-3B3CBF3DE81C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F155347-BBD3-4E98-8E59-6D4E2603C4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DC0159B-A3CA-456A-AD7D-165C87BCE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8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C0799F-6CB5-4F24-A80F-F2D3B2E94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748900"/>
            <a:ext cx="11461072" cy="4563123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6B216-2459-4D0F-BF69-05B4D00DEC8F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B273B07-2154-4FC7-8FB4-B9A00BBAE4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6EFBECF-7A60-422A-ACF3-376492E06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41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ransition Slide">
    <p:bg>
      <p:bgPr>
        <a:solidFill>
          <a:srgbClr val="147B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CD3C365-FA2F-4EC1-8A23-2DC3645D19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0" r="-1" b="-543"/>
          <a:stretch/>
        </p:blipFill>
        <p:spPr>
          <a:xfrm>
            <a:off x="0" y="0"/>
            <a:ext cx="3268552" cy="690141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4279AD6-AA56-4159-8F23-A25AC70891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Section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D519BBB-2F9F-45A4-AACC-8293FC3AE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7360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E53707-5CB9-477F-B609-EC394AAB541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6"/>
            <a:ext cx="10515600" cy="421271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6 Max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0C1FD0-A60B-471F-8613-6675D845C98F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0B6FE3-5D02-4260-9CCE-0CC03106BC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D57FA7E-5E5C-40BD-9409-7729D2357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0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487CBF-E4FD-4A67-B827-B262340E662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237424"/>
          </a:xfrm>
        </p:spPr>
        <p:txBody>
          <a:bodyPr/>
          <a:lstStyle>
            <a:lvl1pPr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A874D0A-FFE7-4BF8-84BA-A75B827DF6A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237424"/>
          </a:xfrm>
        </p:spPr>
        <p:txBody>
          <a:bodyPr/>
          <a:lstStyle>
            <a:lvl1pPr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513BA7-ABAB-4BA6-9FC8-285AB9B79879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B1532B-198B-4DA8-A36F-831554A1FA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40ED970-A53B-468B-B331-C6E144234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0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7C99FD-4B33-4036-9832-BBF05A062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612938"/>
            <a:ext cx="4902927" cy="87944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DAEA9F-E822-4991-ADA1-26F8D9464D3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2526" y="513805"/>
            <a:ext cx="6259286" cy="586036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r>
              <a:rPr lang="en-US"/>
              <a:t>6 Max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C87E17-9646-4FB5-9F7C-68C322115E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4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-1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6E0D4A-7933-4636-B6D6-9924977388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612938"/>
            <a:ext cx="4902927" cy="87944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D98978B-5742-4EEF-8C01-A692936B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1" y="2123479"/>
            <a:ext cx="6727372" cy="444137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83F926-CB28-4EDA-A6DA-B517BC065A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43DCC71-C9C0-49D6-83F4-E93B95D606A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257801" y="513805"/>
            <a:ext cx="6727372" cy="1377139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678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9E50C44-C666-4E2D-845A-5241C645A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34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151CE89-F1D7-4AAB-B996-1A0994F724E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9011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298F6DC-599C-4DC4-848B-FDCE58E83A6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92889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4555760-6FBD-4D86-A9DB-B0014938B3D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65134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F45B90F-A32B-4525-8208-B0FF8BC80A7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9011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24B73C0-E7FB-4C5C-854E-8F88F4E5FB6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92889" y="4684737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38D7A-A029-457C-B7F0-3B3CBF3DE81C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F155347-BBD3-4E98-8E59-6D4E2603C4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DC0159B-A3CA-456A-AD7D-165C87BCE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C0799F-6CB5-4F24-A80F-F2D3B2E94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748900"/>
            <a:ext cx="11461072" cy="4563123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6B216-2459-4D0F-BF69-05B4D00DEC8F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B273B07-2154-4FC7-8FB4-B9A00BBAE4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6EFBECF-7A60-422A-ACF3-376492E06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ransition Slide">
    <p:bg>
      <p:bgPr>
        <a:solidFill>
          <a:srgbClr val="147B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CD3C365-FA2F-4EC1-8A23-2DC3645D19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0" r="-1" b="-543"/>
          <a:stretch/>
        </p:blipFill>
        <p:spPr>
          <a:xfrm>
            <a:off x="0" y="0"/>
            <a:ext cx="3268552" cy="690141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4279AD6-AA56-4159-8F23-A25AC70891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Section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D519BBB-2F9F-45A4-AACC-8293FC3AE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100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Start &amp; End Title Slide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441D1-7667-4CC9-81D1-0168AD4D3ADA}"/>
              </a:ext>
            </a:extLst>
          </p:cNvPr>
          <p:cNvSpPr/>
          <p:nvPr userDrawn="1"/>
        </p:nvSpPr>
        <p:spPr>
          <a:xfrm>
            <a:off x="8902931" y="5353098"/>
            <a:ext cx="3025833" cy="1055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3C4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9034145-D8DE-48BF-B54E-BAEE88D059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4" r="71820"/>
          <a:stretch/>
        </p:blipFill>
        <p:spPr>
          <a:xfrm>
            <a:off x="0" y="0"/>
            <a:ext cx="3695926" cy="687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5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83B4790-CDFA-4986-9587-5A3A9AF404C6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5BC4BB82-2418-4D35-9A7E-6ED0E6E63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2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7" r:id="rId2"/>
    <p:sldLayoutId id="2147483671" r:id="rId3"/>
    <p:sldLayoutId id="2147483651" r:id="rId4"/>
    <p:sldLayoutId id="2147483668" r:id="rId5"/>
    <p:sldLayoutId id="2147483664" r:id="rId6"/>
    <p:sldLayoutId id="2147483665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83B4790-CDFA-4986-9587-5A3A9AF404C6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5BC4BB82-2418-4D35-9A7E-6ED0E6E63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3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7ED5EF-8E18-4FEE-98CE-F89A24429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7094" y="2437047"/>
            <a:ext cx="8597059" cy="1374306"/>
          </a:xfrm>
        </p:spPr>
        <p:txBody>
          <a:bodyPr>
            <a:normAutofit fontScale="90000"/>
          </a:bodyPr>
          <a:lstStyle/>
          <a:p>
            <a:r>
              <a:rPr lang="en-US"/>
              <a:t>Annual Expenditure Report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6E2D88-346E-4B78-AD77-A99A9F392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6307" y="3811353"/>
            <a:ext cx="6993205" cy="1655762"/>
          </a:xfrm>
        </p:spPr>
        <p:txBody>
          <a:bodyPr/>
          <a:lstStyle/>
          <a:p>
            <a:r>
              <a:rPr lang="en-US"/>
              <a:t>November 16, 2022</a:t>
            </a:r>
          </a:p>
        </p:txBody>
      </p:sp>
    </p:spTree>
    <p:extLst>
      <p:ext uri="{BB962C8B-B14F-4D97-AF65-F5344CB8AC3E}">
        <p14:creationId xmlns:p14="http://schemas.microsoft.com/office/powerpoint/2010/main" val="182588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D7FC4A-C7B5-4139-85DF-5A69197D54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Annual Expenditure Report (AER)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A98856-CE89-4CC7-BE1E-24D6BCB7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6340738" cy="4212710"/>
          </a:xfrm>
        </p:spPr>
        <p:txBody>
          <a:bodyPr/>
          <a:lstStyle/>
          <a:p>
            <a:r>
              <a:rPr lang="en-US"/>
              <a:t>The AER is a document that details all direct federal and local government funds spent on transportation disadvantaged trips</a:t>
            </a:r>
          </a:p>
          <a:p>
            <a:r>
              <a:rPr lang="en-US"/>
              <a:t>Does not include state funds, but does include local match money and number of trips</a:t>
            </a:r>
          </a:p>
          <a:p>
            <a:r>
              <a:rPr lang="en-US"/>
              <a:t>Numbers are for FY22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F5FB76-AA54-874D-BA68-5AEE0A8E4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8227" y="1546685"/>
            <a:ext cx="3295573" cy="425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4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7B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D6D389C-FFFB-42E7-9CA8-8D219238A26B}"/>
              </a:ext>
            </a:extLst>
          </p:cNvPr>
          <p:cNvSpPr/>
          <p:nvPr/>
        </p:nvSpPr>
        <p:spPr>
          <a:xfrm>
            <a:off x="163975" y="1874810"/>
            <a:ext cx="11864049" cy="23508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2C62C0-BD75-418F-A71B-4F11AA3BD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5085"/>
            <a:ext cx="9664083" cy="978581"/>
          </a:xfrm>
        </p:spPr>
        <p:txBody>
          <a:bodyPr/>
          <a:lstStyle/>
          <a:p>
            <a:r>
              <a:rPr lang="en-US"/>
              <a:t>Coordinated Transportation</a:t>
            </a:r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56D3D5EB-39DA-435F-B731-6C9BA82D35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467525"/>
              </p:ext>
            </p:extLst>
          </p:nvPr>
        </p:nvGraphicFramePr>
        <p:xfrm>
          <a:off x="349541" y="1874811"/>
          <a:ext cx="11492916" cy="2350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229">
                  <a:extLst>
                    <a:ext uri="{9D8B030D-6E8A-4147-A177-3AD203B41FA5}">
                      <a16:colId xmlns:a16="http://schemas.microsoft.com/office/drawing/2014/main" val="1414646102"/>
                    </a:ext>
                  </a:extLst>
                </a:gridCol>
                <a:gridCol w="2873229">
                  <a:extLst>
                    <a:ext uri="{9D8B030D-6E8A-4147-A177-3AD203B41FA5}">
                      <a16:colId xmlns:a16="http://schemas.microsoft.com/office/drawing/2014/main" val="4037190492"/>
                    </a:ext>
                  </a:extLst>
                </a:gridCol>
                <a:gridCol w="2873229">
                  <a:extLst>
                    <a:ext uri="{9D8B030D-6E8A-4147-A177-3AD203B41FA5}">
                      <a16:colId xmlns:a16="http://schemas.microsoft.com/office/drawing/2014/main" val="2748470663"/>
                    </a:ext>
                  </a:extLst>
                </a:gridCol>
                <a:gridCol w="2873229">
                  <a:extLst>
                    <a:ext uri="{9D8B030D-6E8A-4147-A177-3AD203B41FA5}">
                      <a16:colId xmlns:a16="http://schemas.microsoft.com/office/drawing/2014/main" val="411754069"/>
                    </a:ext>
                  </a:extLst>
                </a:gridCol>
              </a:tblGrid>
              <a:tr h="783618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Local Funding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>
                        <a:solidFill>
                          <a:srgbClr val="147BD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Direct Federal Funding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>
                        <a:solidFill>
                          <a:srgbClr val="147BD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522652"/>
                  </a:ext>
                </a:extLst>
              </a:tr>
              <a:tr h="78361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Expenditures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# of Trips, Operating Subsidy or Capital</a:t>
                      </a: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Expenditures</a:t>
                      </a: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# of Trips, Operating Subsidy or Capital</a:t>
                      </a: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146334"/>
                  </a:ext>
                </a:extLst>
              </a:tr>
              <a:tr h="78361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$33,577,203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744,623</a:t>
                      </a: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$0</a:t>
                      </a:r>
                    </a:p>
                    <a:p>
                      <a:pPr marL="0" algn="ctr" defTabSz="914400" rtl="0" eaLnBrk="1" latinLnBrk="0" hangingPunct="1"/>
                      <a:endParaRPr lang="en-US" sz="2000" b="0" kern="12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  <a:p>
                      <a:pPr marL="0" algn="ctr" defTabSz="914400" rtl="0" eaLnBrk="1" latinLnBrk="0" hangingPunct="1"/>
                      <a:endParaRPr lang="en-US" sz="2000" b="0" kern="12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50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80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7B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D6D389C-FFFB-42E7-9CA8-8D219238A26B}"/>
              </a:ext>
            </a:extLst>
          </p:cNvPr>
          <p:cNvSpPr/>
          <p:nvPr/>
        </p:nvSpPr>
        <p:spPr>
          <a:xfrm>
            <a:off x="163975" y="1750188"/>
            <a:ext cx="11864049" cy="22713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2C62C0-BD75-418F-A71B-4F11AA3BD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5085"/>
            <a:ext cx="9664083" cy="978581"/>
          </a:xfrm>
        </p:spPr>
        <p:txBody>
          <a:bodyPr/>
          <a:lstStyle/>
          <a:p>
            <a:r>
              <a:rPr lang="en-US"/>
              <a:t>Transportation Alternatives &amp; Other</a:t>
            </a:r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56D3D5EB-39DA-435F-B731-6C9BA82D35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926582"/>
              </p:ext>
            </p:extLst>
          </p:nvPr>
        </p:nvGraphicFramePr>
        <p:xfrm>
          <a:off x="349541" y="1750188"/>
          <a:ext cx="11492916" cy="2350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229">
                  <a:extLst>
                    <a:ext uri="{9D8B030D-6E8A-4147-A177-3AD203B41FA5}">
                      <a16:colId xmlns:a16="http://schemas.microsoft.com/office/drawing/2014/main" val="1414646102"/>
                    </a:ext>
                  </a:extLst>
                </a:gridCol>
                <a:gridCol w="2873229">
                  <a:extLst>
                    <a:ext uri="{9D8B030D-6E8A-4147-A177-3AD203B41FA5}">
                      <a16:colId xmlns:a16="http://schemas.microsoft.com/office/drawing/2014/main" val="4037190492"/>
                    </a:ext>
                  </a:extLst>
                </a:gridCol>
                <a:gridCol w="2873229">
                  <a:extLst>
                    <a:ext uri="{9D8B030D-6E8A-4147-A177-3AD203B41FA5}">
                      <a16:colId xmlns:a16="http://schemas.microsoft.com/office/drawing/2014/main" val="2748470663"/>
                    </a:ext>
                  </a:extLst>
                </a:gridCol>
                <a:gridCol w="2873229">
                  <a:extLst>
                    <a:ext uri="{9D8B030D-6E8A-4147-A177-3AD203B41FA5}">
                      <a16:colId xmlns:a16="http://schemas.microsoft.com/office/drawing/2014/main" val="411754069"/>
                    </a:ext>
                  </a:extLst>
                </a:gridCol>
              </a:tblGrid>
              <a:tr h="783618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Local Funding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>
                        <a:solidFill>
                          <a:srgbClr val="147BD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Direct Federal Funding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>
                        <a:solidFill>
                          <a:srgbClr val="147BD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522652"/>
                  </a:ext>
                </a:extLst>
              </a:tr>
              <a:tr h="78361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Expenditures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# of Trips, Operating Subsidy or Capital</a:t>
                      </a: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Expenditures</a:t>
                      </a: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# of Trips, Operating Subsidy or Capital</a:t>
                      </a: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146334"/>
                  </a:ext>
                </a:extLst>
              </a:tr>
              <a:tr h="78361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7B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50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9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D351-0C07-414D-B4BF-BBE5F1F83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0393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PA Colors">
      <a:dk1>
        <a:srgbClr val="646566"/>
      </a:dk1>
      <a:lt1>
        <a:srgbClr val="FFFFFF"/>
      </a:lt1>
      <a:dk2>
        <a:srgbClr val="000000"/>
      </a:dk2>
      <a:lt2>
        <a:srgbClr val="FFFFFF"/>
      </a:lt2>
      <a:accent1>
        <a:srgbClr val="F8485E"/>
      </a:accent1>
      <a:accent2>
        <a:srgbClr val="26D07C"/>
      </a:accent2>
      <a:accent3>
        <a:srgbClr val="147BD1"/>
      </a:accent3>
      <a:accent4>
        <a:srgbClr val="62B5E5"/>
      </a:accent4>
      <a:accent5>
        <a:srgbClr val="646566"/>
      </a:accent5>
      <a:accent6>
        <a:srgbClr val="FFFFFF"/>
      </a:accent6>
      <a:hlink>
        <a:srgbClr val="646566"/>
      </a:hlink>
      <a:folHlink>
        <a:srgbClr val="147B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TPA Colors">
      <a:dk1>
        <a:srgbClr val="646566"/>
      </a:dk1>
      <a:lt1>
        <a:srgbClr val="FFFFFF"/>
      </a:lt1>
      <a:dk2>
        <a:srgbClr val="000000"/>
      </a:dk2>
      <a:lt2>
        <a:srgbClr val="FFFFFF"/>
      </a:lt2>
      <a:accent1>
        <a:srgbClr val="F8485E"/>
      </a:accent1>
      <a:accent2>
        <a:srgbClr val="26D07C"/>
      </a:accent2>
      <a:accent3>
        <a:srgbClr val="147BD1"/>
      </a:accent3>
      <a:accent4>
        <a:srgbClr val="62B5E5"/>
      </a:accent4>
      <a:accent5>
        <a:srgbClr val="646566"/>
      </a:accent5>
      <a:accent6>
        <a:srgbClr val="FFFFFF"/>
      </a:accent6>
      <a:hlink>
        <a:srgbClr val="646566"/>
      </a:hlink>
      <a:folHlink>
        <a:srgbClr val="147B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F7DD637D66454893F608D3647AEA69" ma:contentTypeVersion="16" ma:contentTypeDescription="Create a new document." ma:contentTypeScope="" ma:versionID="1941283f264ecee839a1185625e3e7a9">
  <xsd:schema xmlns:xsd="http://www.w3.org/2001/XMLSchema" xmlns:xs="http://www.w3.org/2001/XMLSchema" xmlns:p="http://schemas.microsoft.com/office/2006/metadata/properties" xmlns:ns2="a9d449a8-2375-42b6-a9f4-110971acbe8c" xmlns:ns3="aa7f1fb6-756e-4855-9f16-f3f1460ff54c" targetNamespace="http://schemas.microsoft.com/office/2006/metadata/properties" ma:root="true" ma:fieldsID="26308d958cd53d714f0220d96bd16801" ns2:_="" ns3:_="">
    <xsd:import namespace="a9d449a8-2375-42b6-a9f4-110971acbe8c"/>
    <xsd:import namespace="aa7f1fb6-756e-4855-9f16-f3f1460ff5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449a8-2375-42b6-a9f4-110971acbe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c3704f9-8836-463e-bd6f-c87358e3f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f1fb6-756e-4855-9f16-f3f1460ff54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9cfaf41-81f7-4a6b-bdd9-e3afe15e5945}" ma:internalName="TaxCatchAll" ma:showField="CatchAllData" ma:web="aa7f1fb6-756e-4855-9f16-f3f1460ff5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a7f1fb6-756e-4855-9f16-f3f1460ff54c">
      <UserInfo>
        <DisplayName>Nick Uhren</DisplayName>
        <AccountId>14</AccountId>
        <AccountType/>
      </UserInfo>
    </SharedWithUsers>
    <lcf76f155ced4ddcb4097134ff3c332f xmlns="a9d449a8-2375-42b6-a9f4-110971acbe8c">
      <Terms xmlns="http://schemas.microsoft.com/office/infopath/2007/PartnerControls"/>
    </lcf76f155ced4ddcb4097134ff3c332f>
    <TaxCatchAll xmlns="aa7f1fb6-756e-4855-9f16-f3f1460ff54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1DDF26-170B-430F-A972-671CF5FFA350}"/>
</file>

<file path=customXml/itemProps2.xml><?xml version="1.0" encoding="utf-8"?>
<ds:datastoreItem xmlns:ds="http://schemas.openxmlformats.org/officeDocument/2006/customXml" ds:itemID="{9F496755-5050-444C-95C0-D901B59302AF}">
  <ds:schemaRefs>
    <ds:schemaRef ds:uri="a9d449a8-2375-42b6-a9f4-110971acbe8c"/>
    <ds:schemaRef ds:uri="aa7f1fb6-756e-4855-9f16-f3f1460ff54c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B21E91-93D0-47E2-9D25-6B165703AF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Annual Expenditure Report</vt:lpstr>
      <vt:lpstr>Annual Expenditure Report (AER)</vt:lpstr>
      <vt:lpstr>Coordinated Transportation</vt:lpstr>
      <vt:lpstr>Transportation Alternatives &amp; Other</vt:lpstr>
      <vt:lpstr>Questions?</vt:lpstr>
    </vt:vector>
  </TitlesOfParts>
  <Company>Palm Beach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Verbeke</dc:creator>
  <cp:revision>1</cp:revision>
  <dcterms:created xsi:type="dcterms:W3CDTF">2018-02-07T13:54:12Z</dcterms:created>
  <dcterms:modified xsi:type="dcterms:W3CDTF">2022-11-16T19:42:13Z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0x01010034F7DD637D66454893F608D3647AEA69</vt:lpwstr>
  </property>
  <property fmtid="{D5CDD505-2E9C-101B-9397-08002B2CF9AE}" pid="3" name="Order">
    <vt:r8>2106600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