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sldIdLst>
    <p:sldId id="281" r:id="rId5"/>
    <p:sldId id="286" r:id="rId6"/>
    <p:sldId id="284" r:id="rId7"/>
    <p:sldId id="285" r:id="rId8"/>
    <p:sldId id="28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7BD1"/>
    <a:srgbClr val="646566"/>
    <a:srgbClr val="62B5E5"/>
    <a:srgbClr val="2376BC"/>
    <a:srgbClr val="6C6D70"/>
    <a:srgbClr val="1C75BB"/>
    <a:srgbClr val="21A4FF"/>
    <a:srgbClr val="02E16C"/>
    <a:srgbClr val="F54D5A"/>
    <a:srgbClr val="C3C4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DAB23A-76C4-4C66-9E5E-9B8A2C1F919F}" v="4" dt="2022-11-08T20:33:08.777"/>
    <p1510:client id="{B2210832-1C5E-44A4-92CB-0170521D9AE3}" v="68" dt="2022-11-08T20:34:50.5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78" y="11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lentina Facuse" userId="8ac073aa-7feb-47c3-9cf3-f4c37dd140ee" providerId="ADAL" clId="{FD67AA0F-9941-494F-9417-243C255AAA81}"/>
    <pc:docChg chg="undo custSel modSld">
      <pc:chgData name="Valentina Facuse" userId="8ac073aa-7feb-47c3-9cf3-f4c37dd140ee" providerId="ADAL" clId="{FD67AA0F-9941-494F-9417-243C255AAA81}" dt="2022-08-15T21:07:21.849" v="97" actId="115"/>
      <pc:docMkLst>
        <pc:docMk/>
      </pc:docMkLst>
      <pc:sldChg chg="modSp mod">
        <pc:chgData name="Valentina Facuse" userId="8ac073aa-7feb-47c3-9cf3-f4c37dd140ee" providerId="ADAL" clId="{FD67AA0F-9941-494F-9417-243C255AAA81}" dt="2022-08-15T21:07:21.849" v="97" actId="115"/>
        <pc:sldMkLst>
          <pc:docMk/>
          <pc:sldMk cId="2913251758" sldId="281"/>
        </pc:sldMkLst>
        <pc:spChg chg="mod">
          <ac:chgData name="Valentina Facuse" userId="8ac073aa-7feb-47c3-9cf3-f4c37dd140ee" providerId="ADAL" clId="{FD67AA0F-9941-494F-9417-243C255AAA81}" dt="2022-08-15T21:07:21.849" v="97" actId="115"/>
          <ac:spMkLst>
            <pc:docMk/>
            <pc:sldMk cId="2913251758" sldId="281"/>
            <ac:spMk id="3" creationId="{7267FF9B-F1A5-45BA-BC54-E58F64B3C32D}"/>
          </ac:spMkLst>
        </pc:spChg>
      </pc:sldChg>
    </pc:docChg>
  </pc:docChgLst>
  <pc:docChgLst>
    <pc:chgData name="Kelsey Peterson" userId="f9abf1b4-a07d-4672-85df-801faa769c9e" providerId="ADAL" clId="{275B9653-AA5B-4AA6-8B91-0971FED7ABF2}"/>
    <pc:docChg chg="undo custSel delSld modSld">
      <pc:chgData name="Kelsey Peterson" userId="f9abf1b4-a07d-4672-85df-801faa769c9e" providerId="ADAL" clId="{275B9653-AA5B-4AA6-8B91-0971FED7ABF2}" dt="2021-11-01T14:19:02.832" v="656" actId="20577"/>
      <pc:docMkLst>
        <pc:docMk/>
      </pc:docMkLst>
      <pc:sldChg chg="modSp mod">
        <pc:chgData name="Kelsey Peterson" userId="f9abf1b4-a07d-4672-85df-801faa769c9e" providerId="ADAL" clId="{275B9653-AA5B-4AA6-8B91-0971FED7ABF2}" dt="2021-11-01T14:18:43.461" v="655" actId="20577"/>
        <pc:sldMkLst>
          <pc:docMk/>
          <pc:sldMk cId="2633492287" sldId="269"/>
        </pc:sldMkLst>
        <pc:spChg chg="mod">
          <ac:chgData name="Kelsey Peterson" userId="f9abf1b4-a07d-4672-85df-801faa769c9e" providerId="ADAL" clId="{275B9653-AA5B-4AA6-8B91-0971FED7ABF2}" dt="2021-10-29T18:54:07.826" v="631" actId="20577"/>
          <ac:spMkLst>
            <pc:docMk/>
            <pc:sldMk cId="2633492287" sldId="269"/>
            <ac:spMk id="2" creationId="{34F3E2CB-B109-431B-AD3E-18FC174E3C02}"/>
          </ac:spMkLst>
        </pc:spChg>
        <pc:spChg chg="mod">
          <ac:chgData name="Kelsey Peterson" userId="f9abf1b4-a07d-4672-85df-801faa769c9e" providerId="ADAL" clId="{275B9653-AA5B-4AA6-8B91-0971FED7ABF2}" dt="2021-11-01T14:18:43.461" v="655" actId="20577"/>
          <ac:spMkLst>
            <pc:docMk/>
            <pc:sldMk cId="2633492287" sldId="269"/>
            <ac:spMk id="3" creationId="{7267FF9B-F1A5-45BA-BC54-E58F64B3C32D}"/>
          </ac:spMkLst>
        </pc:spChg>
      </pc:sldChg>
      <pc:sldChg chg="modSp mod">
        <pc:chgData name="Kelsey Peterson" userId="f9abf1b4-a07d-4672-85df-801faa769c9e" providerId="ADAL" clId="{275B9653-AA5B-4AA6-8B91-0971FED7ABF2}" dt="2021-11-01T14:19:02.832" v="656" actId="20577"/>
        <pc:sldMkLst>
          <pc:docMk/>
          <pc:sldMk cId="4203933959" sldId="280"/>
        </pc:sldMkLst>
        <pc:spChg chg="mod">
          <ac:chgData name="Kelsey Peterson" userId="f9abf1b4-a07d-4672-85df-801faa769c9e" providerId="ADAL" clId="{275B9653-AA5B-4AA6-8B91-0971FED7ABF2}" dt="2021-11-01T14:19:02.832" v="656" actId="20577"/>
          <ac:spMkLst>
            <pc:docMk/>
            <pc:sldMk cId="4203933959" sldId="280"/>
            <ac:spMk id="3" creationId="{3355B224-E3C1-46F9-8CE3-22DEAFD023A5}"/>
          </ac:spMkLst>
        </pc:spChg>
      </pc:sldChg>
      <pc:sldChg chg="del">
        <pc:chgData name="Kelsey Peterson" userId="f9abf1b4-a07d-4672-85df-801faa769c9e" providerId="ADAL" clId="{275B9653-AA5B-4AA6-8B91-0971FED7ABF2}" dt="2021-10-29T18:44:58.812" v="0" actId="2696"/>
        <pc:sldMkLst>
          <pc:docMk/>
          <pc:sldMk cId="129010440" sldId="281"/>
        </pc:sldMkLst>
      </pc:sldChg>
      <pc:sldChg chg="del">
        <pc:chgData name="Kelsey Peterson" userId="f9abf1b4-a07d-4672-85df-801faa769c9e" providerId="ADAL" clId="{275B9653-AA5B-4AA6-8B91-0971FED7ABF2}" dt="2021-10-29T18:44:58.812" v="0" actId="2696"/>
        <pc:sldMkLst>
          <pc:docMk/>
          <pc:sldMk cId="711305062" sldId="282"/>
        </pc:sldMkLst>
      </pc:sldChg>
      <pc:sldChg chg="del">
        <pc:chgData name="Kelsey Peterson" userId="f9abf1b4-a07d-4672-85df-801faa769c9e" providerId="ADAL" clId="{275B9653-AA5B-4AA6-8B91-0971FED7ABF2}" dt="2021-10-29T18:44:58.812" v="0" actId="2696"/>
        <pc:sldMkLst>
          <pc:docMk/>
          <pc:sldMk cId="4008659085" sldId="283"/>
        </pc:sldMkLst>
      </pc:sldChg>
      <pc:sldChg chg="del">
        <pc:chgData name="Kelsey Peterson" userId="f9abf1b4-a07d-4672-85df-801faa769c9e" providerId="ADAL" clId="{275B9653-AA5B-4AA6-8B91-0971FED7ABF2}" dt="2021-10-29T18:44:58.812" v="0" actId="2696"/>
        <pc:sldMkLst>
          <pc:docMk/>
          <pc:sldMk cId="1824165687" sldId="284"/>
        </pc:sldMkLst>
      </pc:sldChg>
    </pc:docChg>
  </pc:docChgLst>
  <pc:docChgLst>
    <pc:chgData name="Amanda Williams" userId="61f8c09a-035c-44fe-b6a3-de640d11dc15" providerId="ADAL" clId="{29DAB23A-76C4-4C66-9E5E-9B8A2C1F919F}"/>
    <pc:docChg chg="undo custSel addSld modSld">
      <pc:chgData name="Amanda Williams" userId="61f8c09a-035c-44fe-b6a3-de640d11dc15" providerId="ADAL" clId="{29DAB23A-76C4-4C66-9E5E-9B8A2C1F919F}" dt="2022-11-08T21:12:51.280" v="635" actId="207"/>
      <pc:docMkLst>
        <pc:docMk/>
      </pc:docMkLst>
      <pc:sldChg chg="modSp mod">
        <pc:chgData name="Amanda Williams" userId="61f8c09a-035c-44fe-b6a3-de640d11dc15" providerId="ADAL" clId="{29DAB23A-76C4-4C66-9E5E-9B8A2C1F919F}" dt="2022-11-08T21:12:51.280" v="635" actId="207"/>
        <pc:sldMkLst>
          <pc:docMk/>
          <pc:sldMk cId="2913251758" sldId="281"/>
        </pc:sldMkLst>
        <pc:spChg chg="mod">
          <ac:chgData name="Amanda Williams" userId="61f8c09a-035c-44fe-b6a3-de640d11dc15" providerId="ADAL" clId="{29DAB23A-76C4-4C66-9E5E-9B8A2C1F919F}" dt="2022-11-08T21:12:51.280" v="635" actId="207"/>
          <ac:spMkLst>
            <pc:docMk/>
            <pc:sldMk cId="2913251758" sldId="281"/>
            <ac:spMk id="3" creationId="{7267FF9B-F1A5-45BA-BC54-E58F64B3C32D}"/>
          </ac:spMkLst>
        </pc:spChg>
      </pc:sldChg>
      <pc:sldChg chg="modSp mod modShow">
        <pc:chgData name="Amanda Williams" userId="61f8c09a-035c-44fe-b6a3-de640d11dc15" providerId="ADAL" clId="{29DAB23A-76C4-4C66-9E5E-9B8A2C1F919F}" dt="2022-11-07T16:24:59.683" v="463" actId="404"/>
        <pc:sldMkLst>
          <pc:docMk/>
          <pc:sldMk cId="1062130221" sldId="283"/>
        </pc:sldMkLst>
        <pc:spChg chg="mod">
          <ac:chgData name="Amanda Williams" userId="61f8c09a-035c-44fe-b6a3-de640d11dc15" providerId="ADAL" clId="{29DAB23A-76C4-4C66-9E5E-9B8A2C1F919F}" dt="2022-11-07T16:24:59.683" v="463" actId="404"/>
          <ac:spMkLst>
            <pc:docMk/>
            <pc:sldMk cId="1062130221" sldId="283"/>
            <ac:spMk id="2" creationId="{34F3E2CB-B109-431B-AD3E-18FC174E3C02}"/>
          </ac:spMkLst>
        </pc:spChg>
        <pc:spChg chg="mod">
          <ac:chgData name="Amanda Williams" userId="61f8c09a-035c-44fe-b6a3-de640d11dc15" providerId="ADAL" clId="{29DAB23A-76C4-4C66-9E5E-9B8A2C1F919F}" dt="2022-11-07T16:24:04.370" v="393" actId="20577"/>
          <ac:spMkLst>
            <pc:docMk/>
            <pc:sldMk cId="1062130221" sldId="283"/>
            <ac:spMk id="3" creationId="{7267FF9B-F1A5-45BA-BC54-E58F64B3C32D}"/>
          </ac:spMkLst>
        </pc:spChg>
      </pc:sldChg>
      <pc:sldChg chg="addSp delSp modSp new mod modClrScheme chgLayout modNotesTx">
        <pc:chgData name="Amanda Williams" userId="61f8c09a-035c-44fe-b6a3-de640d11dc15" providerId="ADAL" clId="{29DAB23A-76C4-4C66-9E5E-9B8A2C1F919F}" dt="2022-11-07T16:28:00.461" v="532" actId="1076"/>
        <pc:sldMkLst>
          <pc:docMk/>
          <pc:sldMk cId="2707578114" sldId="284"/>
        </pc:sldMkLst>
        <pc:spChg chg="mod ord">
          <ac:chgData name="Amanda Williams" userId="61f8c09a-035c-44fe-b6a3-de640d11dc15" providerId="ADAL" clId="{29DAB23A-76C4-4C66-9E5E-9B8A2C1F919F}" dt="2022-11-04T15:44:14.664" v="298" actId="700"/>
          <ac:spMkLst>
            <pc:docMk/>
            <pc:sldMk cId="2707578114" sldId="284"/>
            <ac:spMk id="2" creationId="{D6D0C0CF-F98A-7D58-B227-2A0FD265D238}"/>
          </ac:spMkLst>
        </pc:spChg>
        <pc:spChg chg="del mod">
          <ac:chgData name="Amanda Williams" userId="61f8c09a-035c-44fe-b6a3-de640d11dc15" providerId="ADAL" clId="{29DAB23A-76C4-4C66-9E5E-9B8A2C1F919F}" dt="2022-11-04T15:40:25.835" v="147" actId="478"/>
          <ac:spMkLst>
            <pc:docMk/>
            <pc:sldMk cId="2707578114" sldId="284"/>
            <ac:spMk id="3" creationId="{9DF7DB35-0DFC-357E-D21A-FEA67D08CBCA}"/>
          </ac:spMkLst>
        </pc:spChg>
        <pc:spChg chg="mod">
          <ac:chgData name="Amanda Williams" userId="61f8c09a-035c-44fe-b6a3-de640d11dc15" providerId="ADAL" clId="{29DAB23A-76C4-4C66-9E5E-9B8A2C1F919F}" dt="2022-11-07T16:28:00.461" v="532" actId="1076"/>
          <ac:spMkLst>
            <pc:docMk/>
            <pc:sldMk cId="2707578114" sldId="284"/>
            <ac:spMk id="5" creationId="{AAFCC80C-7354-1D07-4E63-CC362B569862}"/>
          </ac:spMkLst>
        </pc:spChg>
        <pc:spChg chg="add del mod ord">
          <ac:chgData name="Amanda Williams" userId="61f8c09a-035c-44fe-b6a3-de640d11dc15" providerId="ADAL" clId="{29DAB23A-76C4-4C66-9E5E-9B8A2C1F919F}" dt="2022-11-04T15:44:14.664" v="298" actId="700"/>
          <ac:spMkLst>
            <pc:docMk/>
            <pc:sldMk cId="2707578114" sldId="284"/>
            <ac:spMk id="10" creationId="{9F1E956A-4A0A-EC1B-2664-53425DCD695B}"/>
          </ac:spMkLst>
        </pc:spChg>
        <pc:picChg chg="add del mod ord">
          <ac:chgData name="Amanda Williams" userId="61f8c09a-035c-44fe-b6a3-de640d11dc15" providerId="ADAL" clId="{29DAB23A-76C4-4C66-9E5E-9B8A2C1F919F}" dt="2022-11-04T15:42:04.700" v="249" actId="478"/>
          <ac:picMkLst>
            <pc:docMk/>
            <pc:sldMk cId="2707578114" sldId="284"/>
            <ac:picMk id="6" creationId="{D3107F85-B695-1F3C-B3FC-49CC20F6DCDD}"/>
          </ac:picMkLst>
        </pc:picChg>
        <pc:picChg chg="add mod modCrop">
          <ac:chgData name="Amanda Williams" userId="61f8c09a-035c-44fe-b6a3-de640d11dc15" providerId="ADAL" clId="{29DAB23A-76C4-4C66-9E5E-9B8A2C1F919F}" dt="2022-11-04T15:44:09.548" v="287" actId="1076"/>
          <ac:picMkLst>
            <pc:docMk/>
            <pc:sldMk cId="2707578114" sldId="284"/>
            <ac:picMk id="8" creationId="{06D56DAA-7BA6-0F25-3C9D-3101A10B763E}"/>
          </ac:picMkLst>
        </pc:picChg>
        <pc:picChg chg="add del mod">
          <ac:chgData name="Amanda Williams" userId="61f8c09a-035c-44fe-b6a3-de640d11dc15" providerId="ADAL" clId="{29DAB23A-76C4-4C66-9E5E-9B8A2C1F919F}" dt="2022-11-04T15:41:50.239" v="244"/>
          <ac:picMkLst>
            <pc:docMk/>
            <pc:sldMk cId="2707578114" sldId="284"/>
            <ac:picMk id="9" creationId="{C4E10D80-A462-F10A-E240-8FB91DFFA832}"/>
          </ac:picMkLst>
        </pc:picChg>
      </pc:sldChg>
      <pc:sldChg chg="delSp modSp add mod">
        <pc:chgData name="Amanda Williams" userId="61f8c09a-035c-44fe-b6a3-de640d11dc15" providerId="ADAL" clId="{29DAB23A-76C4-4C66-9E5E-9B8A2C1F919F}" dt="2022-11-07T16:28:06.295" v="533" actId="1076"/>
        <pc:sldMkLst>
          <pc:docMk/>
          <pc:sldMk cId="1106993094" sldId="285"/>
        </pc:sldMkLst>
        <pc:spChg chg="mod">
          <ac:chgData name="Amanda Williams" userId="61f8c09a-035c-44fe-b6a3-de640d11dc15" providerId="ADAL" clId="{29DAB23A-76C4-4C66-9E5E-9B8A2C1F919F}" dt="2022-11-07T16:28:06.295" v="533" actId="1076"/>
          <ac:spMkLst>
            <pc:docMk/>
            <pc:sldMk cId="1106993094" sldId="285"/>
            <ac:spMk id="3" creationId="{77622490-A72E-0C32-0D77-B9AAF0B416A7}"/>
          </ac:spMkLst>
        </pc:spChg>
        <pc:picChg chg="mod modCrop">
          <ac:chgData name="Amanda Williams" userId="61f8c09a-035c-44fe-b6a3-de640d11dc15" providerId="ADAL" clId="{29DAB23A-76C4-4C66-9E5E-9B8A2C1F919F}" dt="2022-11-04T15:43:27.168" v="272" actId="12789"/>
          <ac:picMkLst>
            <pc:docMk/>
            <pc:sldMk cId="1106993094" sldId="285"/>
            <ac:picMk id="6" creationId="{D3107F85-B695-1F3C-B3FC-49CC20F6DCDD}"/>
          </ac:picMkLst>
        </pc:picChg>
        <pc:picChg chg="del">
          <ac:chgData name="Amanda Williams" userId="61f8c09a-035c-44fe-b6a3-de640d11dc15" providerId="ADAL" clId="{29DAB23A-76C4-4C66-9E5E-9B8A2C1F919F}" dt="2022-11-04T15:42:08.209" v="250" actId="478"/>
          <ac:picMkLst>
            <pc:docMk/>
            <pc:sldMk cId="1106993094" sldId="285"/>
            <ac:picMk id="8" creationId="{06D56DAA-7BA6-0F25-3C9D-3101A10B763E}"/>
          </ac:picMkLst>
        </pc:picChg>
      </pc:sldChg>
    </pc:docChg>
  </pc:docChgLst>
  <pc:docChgLst>
    <pc:chgData name="Brian Ruscher" userId="183d7664-2f91-481e-8d07-de5bd237b8ae" providerId="ADAL" clId="{FCC8D662-6E9F-4766-93D1-54CAD294215A}"/>
    <pc:docChg chg="undo custSel modSld">
      <pc:chgData name="Brian Ruscher" userId="183d7664-2f91-481e-8d07-de5bd237b8ae" providerId="ADAL" clId="{FCC8D662-6E9F-4766-93D1-54CAD294215A}" dt="2022-11-07T16:21:21.321" v="181" actId="20577"/>
      <pc:docMkLst>
        <pc:docMk/>
      </pc:docMkLst>
      <pc:sldChg chg="addSp delSp modSp mod">
        <pc:chgData name="Brian Ruscher" userId="183d7664-2f91-481e-8d07-de5bd237b8ae" providerId="ADAL" clId="{FCC8D662-6E9F-4766-93D1-54CAD294215A}" dt="2022-11-07T16:20:08.764" v="94" actId="27636"/>
        <pc:sldMkLst>
          <pc:docMk/>
          <pc:sldMk cId="2913251758" sldId="281"/>
        </pc:sldMkLst>
        <pc:spChg chg="mod">
          <ac:chgData name="Brian Ruscher" userId="183d7664-2f91-481e-8d07-de5bd237b8ae" providerId="ADAL" clId="{FCC8D662-6E9F-4766-93D1-54CAD294215A}" dt="2022-11-07T16:20:08.764" v="94" actId="27636"/>
          <ac:spMkLst>
            <pc:docMk/>
            <pc:sldMk cId="2913251758" sldId="281"/>
            <ac:spMk id="3" creationId="{7267FF9B-F1A5-45BA-BC54-E58F64B3C32D}"/>
          </ac:spMkLst>
        </pc:spChg>
        <pc:graphicFrameChg chg="add del modGraphic">
          <ac:chgData name="Brian Ruscher" userId="183d7664-2f91-481e-8d07-de5bd237b8ae" providerId="ADAL" clId="{FCC8D662-6E9F-4766-93D1-54CAD294215A}" dt="2022-11-07T16:19:02.152" v="1" actId="478"/>
          <ac:graphicFrameMkLst>
            <pc:docMk/>
            <pc:sldMk cId="2913251758" sldId="281"/>
            <ac:graphicFrameMk id="5" creationId="{8EE10E8E-7722-0047-A817-CE450AE27E81}"/>
          </ac:graphicFrameMkLst>
        </pc:graphicFrameChg>
      </pc:sldChg>
      <pc:sldChg chg="modSp mod">
        <pc:chgData name="Brian Ruscher" userId="183d7664-2f91-481e-8d07-de5bd237b8ae" providerId="ADAL" clId="{FCC8D662-6E9F-4766-93D1-54CAD294215A}" dt="2022-11-07T16:21:21.321" v="181" actId="20577"/>
        <pc:sldMkLst>
          <pc:docMk/>
          <pc:sldMk cId="1062130221" sldId="283"/>
        </pc:sldMkLst>
        <pc:spChg chg="mod">
          <ac:chgData name="Brian Ruscher" userId="183d7664-2f91-481e-8d07-de5bd237b8ae" providerId="ADAL" clId="{FCC8D662-6E9F-4766-93D1-54CAD294215A}" dt="2022-11-07T16:21:21.321" v="181" actId="20577"/>
          <ac:spMkLst>
            <pc:docMk/>
            <pc:sldMk cId="1062130221" sldId="283"/>
            <ac:spMk id="3" creationId="{7267FF9B-F1A5-45BA-BC54-E58F64B3C32D}"/>
          </ac:spMkLst>
        </pc:spChg>
      </pc:sldChg>
      <pc:sldChg chg="addSp delSp modSp mod">
        <pc:chgData name="Brian Ruscher" userId="183d7664-2f91-481e-8d07-de5bd237b8ae" providerId="ADAL" clId="{FCC8D662-6E9F-4766-93D1-54CAD294215A}" dt="2022-11-07T16:21:07.569" v="180"/>
        <pc:sldMkLst>
          <pc:docMk/>
          <pc:sldMk cId="2707578114" sldId="284"/>
        </pc:sldMkLst>
        <pc:spChg chg="add del">
          <ac:chgData name="Brian Ruscher" userId="183d7664-2f91-481e-8d07-de5bd237b8ae" providerId="ADAL" clId="{FCC8D662-6E9F-4766-93D1-54CAD294215A}" dt="2022-11-07T16:21:03.080" v="179" actId="22"/>
          <ac:spMkLst>
            <pc:docMk/>
            <pc:sldMk cId="2707578114" sldId="284"/>
            <ac:spMk id="4" creationId="{2F89430D-10E7-B853-CE10-C0FA9B88FD8D}"/>
          </ac:spMkLst>
        </pc:spChg>
        <pc:spChg chg="add mod">
          <ac:chgData name="Brian Ruscher" userId="183d7664-2f91-481e-8d07-de5bd237b8ae" providerId="ADAL" clId="{FCC8D662-6E9F-4766-93D1-54CAD294215A}" dt="2022-11-07T16:21:07.569" v="180"/>
          <ac:spMkLst>
            <pc:docMk/>
            <pc:sldMk cId="2707578114" sldId="284"/>
            <ac:spMk id="5" creationId="{AAFCC80C-7354-1D07-4E63-CC362B569862}"/>
          </ac:spMkLst>
        </pc:spChg>
      </pc:sldChg>
      <pc:sldChg chg="addSp modSp mod">
        <pc:chgData name="Brian Ruscher" userId="183d7664-2f91-481e-8d07-de5bd237b8ae" providerId="ADAL" clId="{FCC8D662-6E9F-4766-93D1-54CAD294215A}" dt="2022-11-07T16:20:58.542" v="177" actId="20577"/>
        <pc:sldMkLst>
          <pc:docMk/>
          <pc:sldMk cId="1106993094" sldId="285"/>
        </pc:sldMkLst>
        <pc:spChg chg="add mod">
          <ac:chgData name="Brian Ruscher" userId="183d7664-2f91-481e-8d07-de5bd237b8ae" providerId="ADAL" clId="{FCC8D662-6E9F-4766-93D1-54CAD294215A}" dt="2022-11-07T16:20:58.542" v="177" actId="20577"/>
          <ac:spMkLst>
            <pc:docMk/>
            <pc:sldMk cId="1106993094" sldId="285"/>
            <ac:spMk id="3" creationId="{77622490-A72E-0C32-0D77-B9AAF0B416A7}"/>
          </ac:spMkLst>
        </pc:spChg>
      </pc:sldChg>
    </pc:docChg>
  </pc:docChgLst>
  <pc:docChgLst>
    <pc:chgData name="Valerie Neilson" userId="35630ace-dead-42e1-83b9-be998d44ae75" providerId="ADAL" clId="{4D998D66-1E3D-45D9-92AE-F246886C1A97}"/>
    <pc:docChg chg="custSel modSld">
      <pc:chgData name="Valerie Neilson" userId="35630ace-dead-42e1-83b9-be998d44ae75" providerId="ADAL" clId="{4D998D66-1E3D-45D9-92AE-F246886C1A97}" dt="2022-05-24T20:31:13.442" v="5" actId="20577"/>
      <pc:docMkLst>
        <pc:docMk/>
      </pc:docMkLst>
      <pc:sldChg chg="modSp mod">
        <pc:chgData name="Valerie Neilson" userId="35630ace-dead-42e1-83b9-be998d44ae75" providerId="ADAL" clId="{4D998D66-1E3D-45D9-92AE-F246886C1A97}" dt="2022-05-24T20:31:13.442" v="5" actId="20577"/>
        <pc:sldMkLst>
          <pc:docMk/>
          <pc:sldMk cId="2913251758" sldId="281"/>
        </pc:sldMkLst>
        <pc:spChg chg="mod">
          <ac:chgData name="Valerie Neilson" userId="35630ace-dead-42e1-83b9-be998d44ae75" providerId="ADAL" clId="{4D998D66-1E3D-45D9-92AE-F246886C1A97}" dt="2022-05-24T20:31:13.442" v="5" actId="20577"/>
          <ac:spMkLst>
            <pc:docMk/>
            <pc:sldMk cId="2913251758" sldId="281"/>
            <ac:spMk id="3" creationId="{7267FF9B-F1A5-45BA-BC54-E58F64B3C32D}"/>
          </ac:spMkLst>
        </pc:spChg>
      </pc:sldChg>
    </pc:docChg>
  </pc:docChgLst>
  <pc:docChgLst>
    <pc:chgData name="Valentina Facuse" userId="8ac073aa-7feb-47c3-9cf3-f4c37dd140ee" providerId="ADAL" clId="{DC43F3A9-7255-4E84-A9FF-A1D543F855F0}"/>
    <pc:docChg chg="custSel addSld modSld">
      <pc:chgData name="Valentina Facuse" userId="8ac073aa-7feb-47c3-9cf3-f4c37dd140ee" providerId="ADAL" clId="{DC43F3A9-7255-4E84-A9FF-A1D543F855F0}" dt="2022-08-09T16:12:28.749" v="215" actId="27636"/>
      <pc:docMkLst>
        <pc:docMk/>
      </pc:docMkLst>
      <pc:sldChg chg="modSp mod">
        <pc:chgData name="Valentina Facuse" userId="8ac073aa-7feb-47c3-9cf3-f4c37dd140ee" providerId="ADAL" clId="{DC43F3A9-7255-4E84-A9FF-A1D543F855F0}" dt="2022-08-09T16:12:28.749" v="215" actId="27636"/>
        <pc:sldMkLst>
          <pc:docMk/>
          <pc:sldMk cId="2913251758" sldId="281"/>
        </pc:sldMkLst>
        <pc:spChg chg="mod">
          <ac:chgData name="Valentina Facuse" userId="8ac073aa-7feb-47c3-9cf3-f4c37dd140ee" providerId="ADAL" clId="{DC43F3A9-7255-4E84-A9FF-A1D543F855F0}" dt="2022-08-09T15:44:18.456" v="8" actId="20577"/>
          <ac:spMkLst>
            <pc:docMk/>
            <pc:sldMk cId="2913251758" sldId="281"/>
            <ac:spMk id="2" creationId="{34F3E2CB-B109-431B-AD3E-18FC174E3C02}"/>
          </ac:spMkLst>
        </pc:spChg>
        <pc:spChg chg="mod">
          <ac:chgData name="Valentina Facuse" userId="8ac073aa-7feb-47c3-9cf3-f4c37dd140ee" providerId="ADAL" clId="{DC43F3A9-7255-4E84-A9FF-A1D543F855F0}" dt="2022-08-09T16:12:28.749" v="215" actId="27636"/>
          <ac:spMkLst>
            <pc:docMk/>
            <pc:sldMk cId="2913251758" sldId="281"/>
            <ac:spMk id="3" creationId="{7267FF9B-F1A5-45BA-BC54-E58F64B3C32D}"/>
          </ac:spMkLst>
        </pc:spChg>
      </pc:sldChg>
      <pc:sldChg chg="modSp add mod">
        <pc:chgData name="Valentina Facuse" userId="8ac073aa-7feb-47c3-9cf3-f4c37dd140ee" providerId="ADAL" clId="{DC43F3A9-7255-4E84-A9FF-A1D543F855F0}" dt="2022-08-09T16:12:19.422" v="213" actId="27636"/>
        <pc:sldMkLst>
          <pc:docMk/>
          <pc:sldMk cId="1102634851" sldId="282"/>
        </pc:sldMkLst>
        <pc:spChg chg="mod">
          <ac:chgData name="Valentina Facuse" userId="8ac073aa-7feb-47c3-9cf3-f4c37dd140ee" providerId="ADAL" clId="{DC43F3A9-7255-4E84-A9FF-A1D543F855F0}" dt="2022-08-09T16:12:19.422" v="213" actId="27636"/>
          <ac:spMkLst>
            <pc:docMk/>
            <pc:sldMk cId="1102634851" sldId="282"/>
            <ac:spMk id="3" creationId="{7267FF9B-F1A5-45BA-BC54-E58F64B3C32D}"/>
          </ac:spMkLst>
        </pc:spChg>
      </pc:sldChg>
    </pc:docChg>
  </pc:docChgLst>
  <pc:docChgLst>
    <pc:chgData name="Greg Gabriel" userId="S::ggabriel@palmbeachtpa.org::cdcee299-94b5-470d-a157-fae136cdf525" providerId="AD" clId="Web-{FFD10C33-CF66-CECD-2E6C-7CE554E10F36}"/>
    <pc:docChg chg="modSld">
      <pc:chgData name="Greg Gabriel" userId="S::ggabriel@palmbeachtpa.org::cdcee299-94b5-470d-a157-fae136cdf525" providerId="AD" clId="Web-{FFD10C33-CF66-CECD-2E6C-7CE554E10F36}" dt="2022-08-23T12:45:12.952" v="2" actId="20577"/>
      <pc:docMkLst>
        <pc:docMk/>
      </pc:docMkLst>
      <pc:sldChg chg="modSp">
        <pc:chgData name="Greg Gabriel" userId="S::ggabriel@palmbeachtpa.org::cdcee299-94b5-470d-a157-fae136cdf525" providerId="AD" clId="Web-{FFD10C33-CF66-CECD-2E6C-7CE554E10F36}" dt="2022-08-23T12:45:12.952" v="2" actId="20577"/>
        <pc:sldMkLst>
          <pc:docMk/>
          <pc:sldMk cId="1102634851" sldId="282"/>
        </pc:sldMkLst>
        <pc:spChg chg="mod">
          <ac:chgData name="Greg Gabriel" userId="S::ggabriel@palmbeachtpa.org::cdcee299-94b5-470d-a157-fae136cdf525" providerId="AD" clId="Web-{FFD10C33-CF66-CECD-2E6C-7CE554E10F36}" dt="2022-08-23T12:45:12.952" v="2" actId="20577"/>
          <ac:spMkLst>
            <pc:docMk/>
            <pc:sldMk cId="1102634851" sldId="282"/>
            <ac:spMk id="3" creationId="{7267FF9B-F1A5-45BA-BC54-E58F64B3C32D}"/>
          </ac:spMkLst>
        </pc:spChg>
      </pc:sldChg>
    </pc:docChg>
  </pc:docChgLst>
  <pc:docChgLst>
    <pc:chgData name="Greg Gabriel" userId="cdcee299-94b5-470d-a157-fae136cdf525" providerId="ADAL" clId="{B2210832-1C5E-44A4-92CB-0170521D9AE3}"/>
    <pc:docChg chg="undo redo custSel addSld delSld modSld sldOrd">
      <pc:chgData name="Greg Gabriel" userId="cdcee299-94b5-470d-a157-fae136cdf525" providerId="ADAL" clId="{B2210832-1C5E-44A4-92CB-0170521D9AE3}" dt="2022-11-08T20:34:50.543" v="1476" actId="12"/>
      <pc:docMkLst>
        <pc:docMk/>
      </pc:docMkLst>
      <pc:sldChg chg="modSp mod">
        <pc:chgData name="Greg Gabriel" userId="cdcee299-94b5-470d-a157-fae136cdf525" providerId="ADAL" clId="{B2210832-1C5E-44A4-92CB-0170521D9AE3}" dt="2022-11-08T20:33:45.337" v="1475" actId="6549"/>
        <pc:sldMkLst>
          <pc:docMk/>
          <pc:sldMk cId="2913251758" sldId="281"/>
        </pc:sldMkLst>
        <pc:spChg chg="mod">
          <ac:chgData name="Greg Gabriel" userId="cdcee299-94b5-470d-a157-fae136cdf525" providerId="ADAL" clId="{B2210832-1C5E-44A4-92CB-0170521D9AE3}" dt="2022-11-03T18:12:26.874" v="14" actId="14100"/>
          <ac:spMkLst>
            <pc:docMk/>
            <pc:sldMk cId="2913251758" sldId="281"/>
            <ac:spMk id="2" creationId="{34F3E2CB-B109-431B-AD3E-18FC174E3C02}"/>
          </ac:spMkLst>
        </pc:spChg>
        <pc:spChg chg="mod">
          <ac:chgData name="Greg Gabriel" userId="cdcee299-94b5-470d-a157-fae136cdf525" providerId="ADAL" clId="{B2210832-1C5E-44A4-92CB-0170521D9AE3}" dt="2022-11-08T20:33:45.337" v="1475" actId="6549"/>
          <ac:spMkLst>
            <pc:docMk/>
            <pc:sldMk cId="2913251758" sldId="281"/>
            <ac:spMk id="3" creationId="{7267FF9B-F1A5-45BA-BC54-E58F64B3C32D}"/>
          </ac:spMkLst>
        </pc:spChg>
      </pc:sldChg>
      <pc:sldChg chg="addSp delSp modSp del mod">
        <pc:chgData name="Greg Gabriel" userId="cdcee299-94b5-470d-a157-fae136cdf525" providerId="ADAL" clId="{B2210832-1C5E-44A4-92CB-0170521D9AE3}" dt="2022-11-08T20:30:18.173" v="1402" actId="2696"/>
        <pc:sldMkLst>
          <pc:docMk/>
          <pc:sldMk cId="1062130221" sldId="283"/>
        </pc:sldMkLst>
        <pc:spChg chg="mod">
          <ac:chgData name="Greg Gabriel" userId="cdcee299-94b5-470d-a157-fae136cdf525" providerId="ADAL" clId="{B2210832-1C5E-44A4-92CB-0170521D9AE3}" dt="2022-11-08T20:14:29.118" v="849" actId="20577"/>
          <ac:spMkLst>
            <pc:docMk/>
            <pc:sldMk cId="1062130221" sldId="283"/>
            <ac:spMk id="2" creationId="{34F3E2CB-B109-431B-AD3E-18FC174E3C02}"/>
          </ac:spMkLst>
        </pc:spChg>
        <pc:spChg chg="del mod">
          <ac:chgData name="Greg Gabriel" userId="cdcee299-94b5-470d-a157-fae136cdf525" providerId="ADAL" clId="{B2210832-1C5E-44A4-92CB-0170521D9AE3}" dt="2022-11-08T20:11:10.585" v="818" actId="478"/>
          <ac:spMkLst>
            <pc:docMk/>
            <pc:sldMk cId="1062130221" sldId="283"/>
            <ac:spMk id="3" creationId="{7267FF9B-F1A5-45BA-BC54-E58F64B3C32D}"/>
          </ac:spMkLst>
        </pc:spChg>
        <pc:spChg chg="add del mod">
          <ac:chgData name="Greg Gabriel" userId="cdcee299-94b5-470d-a157-fae136cdf525" providerId="ADAL" clId="{B2210832-1C5E-44A4-92CB-0170521D9AE3}" dt="2022-11-08T20:08:57.513" v="811" actId="478"/>
          <ac:spMkLst>
            <pc:docMk/>
            <pc:sldMk cId="1062130221" sldId="283"/>
            <ac:spMk id="6" creationId="{96B4855E-37DD-F57D-FFDE-F590813F5226}"/>
          </ac:spMkLst>
        </pc:spChg>
        <pc:spChg chg="add del mod">
          <ac:chgData name="Greg Gabriel" userId="cdcee299-94b5-470d-a157-fae136cdf525" providerId="ADAL" clId="{B2210832-1C5E-44A4-92CB-0170521D9AE3}" dt="2022-11-08T20:11:14.207" v="819" actId="478"/>
          <ac:spMkLst>
            <pc:docMk/>
            <pc:sldMk cId="1062130221" sldId="283"/>
            <ac:spMk id="10" creationId="{96E82135-4923-1C57-E0DF-41E839BDF081}"/>
          </ac:spMkLst>
        </pc:spChg>
        <pc:spChg chg="add mod">
          <ac:chgData name="Greg Gabriel" userId="cdcee299-94b5-470d-a157-fae136cdf525" providerId="ADAL" clId="{B2210832-1C5E-44A4-92CB-0170521D9AE3}" dt="2022-11-08T20:15:03.090" v="851"/>
          <ac:spMkLst>
            <pc:docMk/>
            <pc:sldMk cId="1062130221" sldId="283"/>
            <ac:spMk id="11" creationId="{3A85571D-376E-83B8-B743-E2667DA5ABFA}"/>
          </ac:spMkLst>
        </pc:spChg>
        <pc:spChg chg="add del mod">
          <ac:chgData name="Greg Gabriel" userId="cdcee299-94b5-470d-a157-fae136cdf525" providerId="ADAL" clId="{B2210832-1C5E-44A4-92CB-0170521D9AE3}" dt="2022-11-08T20:30:05.879" v="1401" actId="478"/>
          <ac:spMkLst>
            <pc:docMk/>
            <pc:sldMk cId="1062130221" sldId="283"/>
            <ac:spMk id="12" creationId="{C8666BBD-9EA7-23F8-AE46-C62AF3EBC8EE}"/>
          </ac:spMkLst>
        </pc:spChg>
        <pc:picChg chg="add del mod">
          <ac:chgData name="Greg Gabriel" userId="cdcee299-94b5-470d-a157-fae136cdf525" providerId="ADAL" clId="{B2210832-1C5E-44A4-92CB-0170521D9AE3}" dt="2022-11-08T20:30:04.357" v="1400" actId="478"/>
          <ac:picMkLst>
            <pc:docMk/>
            <pc:sldMk cId="1062130221" sldId="283"/>
            <ac:picMk id="5" creationId="{2E151B35-417E-D93D-7168-D674ABE721E4}"/>
          </ac:picMkLst>
        </pc:picChg>
        <pc:picChg chg="add mod">
          <ac:chgData name="Greg Gabriel" userId="cdcee299-94b5-470d-a157-fae136cdf525" providerId="ADAL" clId="{B2210832-1C5E-44A4-92CB-0170521D9AE3}" dt="2022-11-08T20:11:53.512" v="824" actId="12788"/>
          <ac:picMkLst>
            <pc:docMk/>
            <pc:sldMk cId="1062130221" sldId="283"/>
            <ac:picMk id="8" creationId="{BBA4736B-8BB8-116A-1EC9-CFC39E48EE16}"/>
          </ac:picMkLst>
        </pc:picChg>
      </pc:sldChg>
      <pc:sldChg chg="delSp mod">
        <pc:chgData name="Greg Gabriel" userId="cdcee299-94b5-470d-a157-fae136cdf525" providerId="ADAL" clId="{B2210832-1C5E-44A4-92CB-0170521D9AE3}" dt="2022-11-08T19:49:34.775" v="448" actId="478"/>
        <pc:sldMkLst>
          <pc:docMk/>
          <pc:sldMk cId="2707578114" sldId="284"/>
        </pc:sldMkLst>
        <pc:spChg chg="del">
          <ac:chgData name="Greg Gabriel" userId="cdcee299-94b5-470d-a157-fae136cdf525" providerId="ADAL" clId="{B2210832-1C5E-44A4-92CB-0170521D9AE3}" dt="2022-11-08T19:49:34.775" v="448" actId="478"/>
          <ac:spMkLst>
            <pc:docMk/>
            <pc:sldMk cId="2707578114" sldId="284"/>
            <ac:spMk id="5" creationId="{AAFCC80C-7354-1D07-4E63-CC362B569862}"/>
          </ac:spMkLst>
        </pc:spChg>
      </pc:sldChg>
      <pc:sldChg chg="delSp mod">
        <pc:chgData name="Greg Gabriel" userId="cdcee299-94b5-470d-a157-fae136cdf525" providerId="ADAL" clId="{B2210832-1C5E-44A4-92CB-0170521D9AE3}" dt="2022-11-08T19:49:41.306" v="449" actId="478"/>
        <pc:sldMkLst>
          <pc:docMk/>
          <pc:sldMk cId="1106993094" sldId="285"/>
        </pc:sldMkLst>
        <pc:spChg chg="del">
          <ac:chgData name="Greg Gabriel" userId="cdcee299-94b5-470d-a157-fae136cdf525" providerId="ADAL" clId="{B2210832-1C5E-44A4-92CB-0170521D9AE3}" dt="2022-11-08T19:49:41.306" v="449" actId="478"/>
          <ac:spMkLst>
            <pc:docMk/>
            <pc:sldMk cId="1106993094" sldId="285"/>
            <ac:spMk id="3" creationId="{77622490-A72E-0C32-0D77-B9AAF0B416A7}"/>
          </ac:spMkLst>
        </pc:spChg>
      </pc:sldChg>
      <pc:sldChg chg="delSp modSp add mod ord">
        <pc:chgData name="Greg Gabriel" userId="cdcee299-94b5-470d-a157-fae136cdf525" providerId="ADAL" clId="{B2210832-1C5E-44A4-92CB-0170521D9AE3}" dt="2022-11-08T20:34:50.543" v="1476" actId="12"/>
        <pc:sldMkLst>
          <pc:docMk/>
          <pc:sldMk cId="1026114825" sldId="286"/>
        </pc:sldMkLst>
        <pc:spChg chg="del">
          <ac:chgData name="Greg Gabriel" userId="cdcee299-94b5-470d-a157-fae136cdf525" providerId="ADAL" clId="{B2210832-1C5E-44A4-92CB-0170521D9AE3}" dt="2022-11-08T20:23:39.510" v="1120" actId="478"/>
          <ac:spMkLst>
            <pc:docMk/>
            <pc:sldMk cId="1026114825" sldId="286"/>
            <ac:spMk id="11" creationId="{3A85571D-376E-83B8-B743-E2667DA5ABFA}"/>
          </ac:spMkLst>
        </pc:spChg>
        <pc:spChg chg="mod">
          <ac:chgData name="Greg Gabriel" userId="cdcee299-94b5-470d-a157-fae136cdf525" providerId="ADAL" clId="{B2210832-1C5E-44A4-92CB-0170521D9AE3}" dt="2022-11-08T20:34:50.543" v="1476" actId="12"/>
          <ac:spMkLst>
            <pc:docMk/>
            <pc:sldMk cId="1026114825" sldId="286"/>
            <ac:spMk id="12" creationId="{C8666BBD-9EA7-23F8-AE46-C62AF3EBC8EE}"/>
          </ac:spMkLst>
        </pc:spChg>
        <pc:picChg chg="mod">
          <ac:chgData name="Greg Gabriel" userId="cdcee299-94b5-470d-a157-fae136cdf525" providerId="ADAL" clId="{B2210832-1C5E-44A4-92CB-0170521D9AE3}" dt="2022-11-08T20:23:43.688" v="1121" actId="1076"/>
          <ac:picMkLst>
            <pc:docMk/>
            <pc:sldMk cId="1026114825" sldId="286"/>
            <ac:picMk id="5" creationId="{2E151B35-417E-D93D-7168-D674ABE721E4}"/>
          </ac:picMkLst>
        </pc:picChg>
        <pc:picChg chg="del">
          <ac:chgData name="Greg Gabriel" userId="cdcee299-94b5-470d-a157-fae136cdf525" providerId="ADAL" clId="{B2210832-1C5E-44A4-92CB-0170521D9AE3}" dt="2022-11-08T20:23:37.879" v="1119" actId="478"/>
          <ac:picMkLst>
            <pc:docMk/>
            <pc:sldMk cId="1026114825" sldId="286"/>
            <ac:picMk id="8" creationId="{BBA4736B-8BB8-116A-1EC9-CFC39E48EE16}"/>
          </ac:picMkLst>
        </pc:picChg>
      </pc:sldChg>
    </pc:docChg>
  </pc:docChgLst>
  <pc:docChgLst>
    <pc:chgData name="Alyssa Frank" userId="2685c2a7-1d0e-46eb-9d12-20857bfe2ff7" providerId="ADAL" clId="{9C272C6D-B27B-40EA-B888-2D3A358ECD72}"/>
    <pc:docChg chg="undo custSel addSld delSld modSld sldOrd">
      <pc:chgData name="Alyssa Frank" userId="2685c2a7-1d0e-46eb-9d12-20857bfe2ff7" providerId="ADAL" clId="{9C272C6D-B27B-40EA-B888-2D3A358ECD72}" dt="2022-02-22T19:51:33.130" v="1762" actId="108"/>
      <pc:docMkLst>
        <pc:docMk/>
      </pc:docMkLst>
      <pc:sldChg chg="modSp mod">
        <pc:chgData name="Alyssa Frank" userId="2685c2a7-1d0e-46eb-9d12-20857bfe2ff7" providerId="ADAL" clId="{9C272C6D-B27B-40EA-B888-2D3A358ECD72}" dt="2022-02-22T19:51:33.130" v="1762" actId="108"/>
        <pc:sldMkLst>
          <pc:docMk/>
          <pc:sldMk cId="2633492287" sldId="269"/>
        </pc:sldMkLst>
        <pc:spChg chg="mod">
          <ac:chgData name="Alyssa Frank" userId="2685c2a7-1d0e-46eb-9d12-20857bfe2ff7" providerId="ADAL" clId="{9C272C6D-B27B-40EA-B888-2D3A358ECD72}" dt="2022-02-22T19:40:52.577" v="9" actId="20577"/>
          <ac:spMkLst>
            <pc:docMk/>
            <pc:sldMk cId="2633492287" sldId="269"/>
            <ac:spMk id="2" creationId="{34F3E2CB-B109-431B-AD3E-18FC174E3C02}"/>
          </ac:spMkLst>
        </pc:spChg>
        <pc:spChg chg="mod">
          <ac:chgData name="Alyssa Frank" userId="2685c2a7-1d0e-46eb-9d12-20857bfe2ff7" providerId="ADAL" clId="{9C272C6D-B27B-40EA-B888-2D3A358ECD72}" dt="2022-02-22T19:51:33.130" v="1762" actId="108"/>
          <ac:spMkLst>
            <pc:docMk/>
            <pc:sldMk cId="2633492287" sldId="269"/>
            <ac:spMk id="3" creationId="{7267FF9B-F1A5-45BA-BC54-E58F64B3C32D}"/>
          </ac:spMkLst>
        </pc:spChg>
      </pc:sldChg>
      <pc:sldChg chg="new del">
        <pc:chgData name="Alyssa Frank" userId="2685c2a7-1d0e-46eb-9d12-20857bfe2ff7" providerId="ADAL" clId="{9C272C6D-B27B-40EA-B888-2D3A358ECD72}" dt="2022-02-22T19:44:35.765" v="588" actId="680"/>
        <pc:sldMkLst>
          <pc:docMk/>
          <pc:sldMk cId="1802359881" sldId="281"/>
        </pc:sldMkLst>
      </pc:sldChg>
      <pc:sldChg chg="modSp add mod ord">
        <pc:chgData name="Alyssa Frank" userId="2685c2a7-1d0e-46eb-9d12-20857bfe2ff7" providerId="ADAL" clId="{9C272C6D-B27B-40EA-B888-2D3A358ECD72}" dt="2022-02-22T19:47:25.308" v="1070"/>
        <pc:sldMkLst>
          <pc:docMk/>
          <pc:sldMk cId="2913251758" sldId="281"/>
        </pc:sldMkLst>
        <pc:spChg chg="mod">
          <ac:chgData name="Alyssa Frank" userId="2685c2a7-1d0e-46eb-9d12-20857bfe2ff7" providerId="ADAL" clId="{9C272C6D-B27B-40EA-B888-2D3A358ECD72}" dt="2022-02-22T19:47:20.119" v="1068" actId="313"/>
          <ac:spMkLst>
            <pc:docMk/>
            <pc:sldMk cId="2913251758" sldId="281"/>
            <ac:spMk id="3" creationId="{7267FF9B-F1A5-45BA-BC54-E58F64B3C32D}"/>
          </ac:spMkLst>
        </pc:spChg>
      </pc:sldChg>
    </pc:docChg>
  </pc:docChgLst>
  <pc:docChgLst>
    <pc:chgData name="Margie Pierce" userId="bdf1f370-4b43-4abc-acba-b2a043305056" providerId="ADAL" clId="{16F3407D-585D-4D91-A399-F5794D00423F}"/>
    <pc:docChg chg="undo custSel modSld">
      <pc:chgData name="Margie Pierce" userId="bdf1f370-4b43-4abc-acba-b2a043305056" providerId="ADAL" clId="{16F3407D-585D-4D91-A399-F5794D00423F}" dt="2022-02-23T19:35:13.598" v="83" actId="20577"/>
      <pc:docMkLst>
        <pc:docMk/>
      </pc:docMkLst>
      <pc:sldChg chg="modSp mod">
        <pc:chgData name="Margie Pierce" userId="bdf1f370-4b43-4abc-acba-b2a043305056" providerId="ADAL" clId="{16F3407D-585D-4D91-A399-F5794D00423F}" dt="2022-02-23T19:33:55.765" v="1" actId="12"/>
        <pc:sldMkLst>
          <pc:docMk/>
          <pc:sldMk cId="2633492287" sldId="269"/>
        </pc:sldMkLst>
        <pc:spChg chg="mod">
          <ac:chgData name="Margie Pierce" userId="bdf1f370-4b43-4abc-acba-b2a043305056" providerId="ADAL" clId="{16F3407D-585D-4D91-A399-F5794D00423F}" dt="2022-02-23T19:33:55.765" v="1" actId="12"/>
          <ac:spMkLst>
            <pc:docMk/>
            <pc:sldMk cId="2633492287" sldId="269"/>
            <ac:spMk id="3" creationId="{7267FF9B-F1A5-45BA-BC54-E58F64B3C32D}"/>
          </ac:spMkLst>
        </pc:spChg>
      </pc:sldChg>
      <pc:sldChg chg="modSp mod">
        <pc:chgData name="Margie Pierce" userId="bdf1f370-4b43-4abc-acba-b2a043305056" providerId="ADAL" clId="{16F3407D-585D-4D91-A399-F5794D00423F}" dt="2022-02-23T19:35:13.598" v="83" actId="20577"/>
        <pc:sldMkLst>
          <pc:docMk/>
          <pc:sldMk cId="2913251758" sldId="281"/>
        </pc:sldMkLst>
        <pc:spChg chg="mod">
          <ac:chgData name="Margie Pierce" userId="bdf1f370-4b43-4abc-acba-b2a043305056" providerId="ADAL" clId="{16F3407D-585D-4D91-A399-F5794D00423F}" dt="2022-02-23T19:35:13.598" v="83" actId="20577"/>
          <ac:spMkLst>
            <pc:docMk/>
            <pc:sldMk cId="2913251758" sldId="281"/>
            <ac:spMk id="3" creationId="{7267FF9B-F1A5-45BA-BC54-E58F64B3C32D}"/>
          </ac:spMkLst>
        </pc:spChg>
      </pc:sldChg>
    </pc:docChg>
  </pc:docChgLst>
  <pc:docChgLst>
    <pc:chgData name="Cassidy Sparks" userId="cd857fe3-7741-442b-ac41-a89b3c2aca10" providerId="ADAL" clId="{41829771-0774-4D85-BFBF-72426F0BD768}"/>
    <pc:docChg chg="undo redo custSel addSld delSld modSld">
      <pc:chgData name="Cassidy Sparks" userId="cd857fe3-7741-442b-ac41-a89b3c2aca10" providerId="ADAL" clId="{41829771-0774-4D85-BFBF-72426F0BD768}" dt="2022-08-23T19:03:11.236" v="154" actId="2710"/>
      <pc:docMkLst>
        <pc:docMk/>
      </pc:docMkLst>
      <pc:sldChg chg="modSp mod chgLayout">
        <pc:chgData name="Cassidy Sparks" userId="cd857fe3-7741-442b-ac41-a89b3c2aca10" providerId="ADAL" clId="{41829771-0774-4D85-BFBF-72426F0BD768}" dt="2022-08-23T19:03:11.236" v="154" actId="2710"/>
        <pc:sldMkLst>
          <pc:docMk/>
          <pc:sldMk cId="2913251758" sldId="281"/>
        </pc:sldMkLst>
        <pc:spChg chg="mod ord">
          <ac:chgData name="Cassidy Sparks" userId="cd857fe3-7741-442b-ac41-a89b3c2aca10" providerId="ADAL" clId="{41829771-0774-4D85-BFBF-72426F0BD768}" dt="2022-08-23T18:55:14.621" v="85" actId="313"/>
          <ac:spMkLst>
            <pc:docMk/>
            <pc:sldMk cId="2913251758" sldId="281"/>
            <ac:spMk id="2" creationId="{34F3E2CB-B109-431B-AD3E-18FC174E3C02}"/>
          </ac:spMkLst>
        </pc:spChg>
        <pc:spChg chg="mod ord">
          <ac:chgData name="Cassidy Sparks" userId="cd857fe3-7741-442b-ac41-a89b3c2aca10" providerId="ADAL" clId="{41829771-0774-4D85-BFBF-72426F0BD768}" dt="2022-08-23T19:03:11.236" v="154" actId="2710"/>
          <ac:spMkLst>
            <pc:docMk/>
            <pc:sldMk cId="2913251758" sldId="281"/>
            <ac:spMk id="3" creationId="{7267FF9B-F1A5-45BA-BC54-E58F64B3C32D}"/>
          </ac:spMkLst>
        </pc:spChg>
      </pc:sldChg>
      <pc:sldChg chg="modSp del mod chgLayout">
        <pc:chgData name="Cassidy Sparks" userId="cd857fe3-7741-442b-ac41-a89b3c2aca10" providerId="ADAL" clId="{41829771-0774-4D85-BFBF-72426F0BD768}" dt="2022-08-23T18:59:08.222" v="125" actId="2696"/>
        <pc:sldMkLst>
          <pc:docMk/>
          <pc:sldMk cId="1102634851" sldId="282"/>
        </pc:sldMkLst>
        <pc:spChg chg="mod ord">
          <ac:chgData name="Cassidy Sparks" userId="cd857fe3-7741-442b-ac41-a89b3c2aca10" providerId="ADAL" clId="{41829771-0774-4D85-BFBF-72426F0BD768}" dt="2022-08-23T18:55:33.884" v="92" actId="14100"/>
          <ac:spMkLst>
            <pc:docMk/>
            <pc:sldMk cId="1102634851" sldId="282"/>
            <ac:spMk id="2" creationId="{34F3E2CB-B109-431B-AD3E-18FC174E3C02}"/>
          </ac:spMkLst>
        </pc:spChg>
        <pc:spChg chg="mod ord">
          <ac:chgData name="Cassidy Sparks" userId="cd857fe3-7741-442b-ac41-a89b3c2aca10" providerId="ADAL" clId="{41829771-0774-4D85-BFBF-72426F0BD768}" dt="2022-08-23T18:58:02.249" v="116" actId="27636"/>
          <ac:spMkLst>
            <pc:docMk/>
            <pc:sldMk cId="1102634851" sldId="282"/>
            <ac:spMk id="3" creationId="{7267FF9B-F1A5-45BA-BC54-E58F64B3C32D}"/>
          </ac:spMkLst>
        </pc:spChg>
      </pc:sldChg>
      <pc:sldChg chg="modSp add mod">
        <pc:chgData name="Cassidy Sparks" userId="cd857fe3-7741-442b-ac41-a89b3c2aca10" providerId="ADAL" clId="{41829771-0774-4D85-BFBF-72426F0BD768}" dt="2022-08-23T19:02:16.372" v="153" actId="20577"/>
        <pc:sldMkLst>
          <pc:docMk/>
          <pc:sldMk cId="1062130221" sldId="283"/>
        </pc:sldMkLst>
        <pc:spChg chg="mod">
          <ac:chgData name="Cassidy Sparks" userId="cd857fe3-7741-442b-ac41-a89b3c2aca10" providerId="ADAL" clId="{41829771-0774-4D85-BFBF-72426F0BD768}" dt="2022-08-23T19:02:16.372" v="153" actId="20577"/>
          <ac:spMkLst>
            <pc:docMk/>
            <pc:sldMk cId="1062130221" sldId="283"/>
            <ac:spMk id="3" creationId="{7267FF9B-F1A5-45BA-BC54-E58F64B3C32D}"/>
          </ac:spMkLst>
        </pc:spChg>
      </pc:sldChg>
    </pc:docChg>
  </pc:docChgLst>
  <pc:docChgLst>
    <pc:chgData name="Amanda Williams" userId="61f8c09a-035c-44fe-b6a3-de640d11dc15" providerId="ADAL" clId="{0E5B2AAF-4BDC-4071-97F3-7EBB4032D691}"/>
    <pc:docChg chg="undo custSel delSld modSld">
      <pc:chgData name="Amanda Williams" userId="61f8c09a-035c-44fe-b6a3-de640d11dc15" providerId="ADAL" clId="{0E5B2AAF-4BDC-4071-97F3-7EBB4032D691}" dt="2022-05-24T18:00:50.939" v="2535" actId="313"/>
      <pc:docMkLst>
        <pc:docMk/>
      </pc:docMkLst>
      <pc:sldChg chg="modSp del mod">
        <pc:chgData name="Amanda Williams" userId="61f8c09a-035c-44fe-b6a3-de640d11dc15" providerId="ADAL" clId="{0E5B2AAF-4BDC-4071-97F3-7EBB4032D691}" dt="2022-05-24T18:00:15.035" v="2529" actId="2696"/>
        <pc:sldMkLst>
          <pc:docMk/>
          <pc:sldMk cId="2633492287" sldId="269"/>
        </pc:sldMkLst>
        <pc:spChg chg="mod">
          <ac:chgData name="Amanda Williams" userId="61f8c09a-035c-44fe-b6a3-de640d11dc15" providerId="ADAL" clId="{0E5B2AAF-4BDC-4071-97F3-7EBB4032D691}" dt="2022-05-24T12:48:17.235" v="17" actId="20577"/>
          <ac:spMkLst>
            <pc:docMk/>
            <pc:sldMk cId="2633492287" sldId="269"/>
            <ac:spMk id="2" creationId="{34F3E2CB-B109-431B-AD3E-18FC174E3C02}"/>
          </ac:spMkLst>
        </pc:spChg>
        <pc:spChg chg="mod">
          <ac:chgData name="Amanda Williams" userId="61f8c09a-035c-44fe-b6a3-de640d11dc15" providerId="ADAL" clId="{0E5B2AAF-4BDC-4071-97F3-7EBB4032D691}" dt="2022-05-24T13:00:38.530" v="1994" actId="20577"/>
          <ac:spMkLst>
            <pc:docMk/>
            <pc:sldMk cId="2633492287" sldId="269"/>
            <ac:spMk id="3" creationId="{7267FF9B-F1A5-45BA-BC54-E58F64B3C32D}"/>
          </ac:spMkLst>
        </pc:spChg>
      </pc:sldChg>
      <pc:sldChg chg="modSp mod">
        <pc:chgData name="Amanda Williams" userId="61f8c09a-035c-44fe-b6a3-de640d11dc15" providerId="ADAL" clId="{0E5B2AAF-4BDC-4071-97F3-7EBB4032D691}" dt="2022-05-24T18:00:50.939" v="2535" actId="313"/>
        <pc:sldMkLst>
          <pc:docMk/>
          <pc:sldMk cId="2913251758" sldId="281"/>
        </pc:sldMkLst>
        <pc:spChg chg="mod">
          <ac:chgData name="Amanda Williams" userId="61f8c09a-035c-44fe-b6a3-de640d11dc15" providerId="ADAL" clId="{0E5B2AAF-4BDC-4071-97F3-7EBB4032D691}" dt="2022-05-24T18:00:50.939" v="2535" actId="313"/>
          <ac:spMkLst>
            <pc:docMk/>
            <pc:sldMk cId="2913251758" sldId="281"/>
            <ac:spMk id="2" creationId="{34F3E2CB-B109-431B-AD3E-18FC174E3C02}"/>
          </ac:spMkLst>
        </pc:spChg>
        <pc:spChg chg="mod">
          <ac:chgData name="Amanda Williams" userId="61f8c09a-035c-44fe-b6a3-de640d11dc15" providerId="ADAL" clId="{0E5B2AAF-4BDC-4071-97F3-7EBB4032D691}" dt="2022-05-24T18:00:40.936" v="2532" actId="14100"/>
          <ac:spMkLst>
            <pc:docMk/>
            <pc:sldMk cId="2913251758" sldId="281"/>
            <ac:spMk id="3" creationId="{7267FF9B-F1A5-45BA-BC54-E58F64B3C32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0DAFD8-BBBA-43BB-85A9-9C59EB876ADA}" type="datetimeFigureOut">
              <a:rPr lang="en-US" smtClean="0"/>
              <a:t>11/8/2022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4E6573-213C-4769-93FC-1DF33EE5EB7A}" type="slidenum">
              <a:rPr lang="en-US" smtClean="0"/>
              <a:t>‹#›</a:t>
            </a:fld>
            <a:endParaRPr lang="en-US"/>
          </a:p>
        </p:txBody>
      </p:sp>
    </p:spTree>
    <p:extLst>
      <p:ext uri="{BB962C8B-B14F-4D97-AF65-F5344CB8AC3E}">
        <p14:creationId xmlns:p14="http://schemas.microsoft.com/office/powerpoint/2010/main" val="1664431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Tahoma" panose="020B0604030504040204" pitchFamily="34" charset="0"/>
                <a:ea typeface="Calibri" panose="020F0502020204030204" pitchFamily="34" charset="0"/>
                <a:cs typeface="Arial" panose="020B0604020202020204" pitchFamily="34" charset="0"/>
              </a:rPr>
              <a:t>The Palm Beach TPA, in collaboration with Palm Tran, updated the TD Program Brochure. There is clarification about the application process, eligibility criteria, fare breakdown, and trip reservation process.  The brochure was provided in the Agenda Back Up for printing and distribution by interested agencies. </a:t>
            </a:r>
            <a:endParaRPr lang="en-US" sz="1200">
              <a:effectLst/>
              <a:latin typeface="Calibri" panose="020F0502020204030204" pitchFamily="34" charset="0"/>
              <a:ea typeface="Calibri" panose="020F050202020403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714E6573-213C-4769-93FC-1DF33EE5EB7A}" type="slidenum">
              <a:rPr lang="en-US" smtClean="0"/>
              <a:t>3</a:t>
            </a:fld>
            <a:endParaRPr lang="en-US"/>
          </a:p>
        </p:txBody>
      </p:sp>
    </p:spTree>
    <p:extLst>
      <p:ext uri="{BB962C8B-B14F-4D97-AF65-F5344CB8AC3E}">
        <p14:creationId xmlns:p14="http://schemas.microsoft.com/office/powerpoint/2010/main" val="2283003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Tahoma" panose="020B0604030504040204" pitchFamily="34" charset="0"/>
                <a:ea typeface="Calibri" panose="020F0502020204030204" pitchFamily="34" charset="0"/>
                <a:cs typeface="Arial" panose="020B0604020202020204" pitchFamily="34" charset="0"/>
              </a:rPr>
              <a:t>The Palm Beach TPA, in collaboration with Palm Tran, updated the TD Program Brochure. There is clarification about the application process, eligibility criteria, fare breakdown, and trip reservation process.  The brochure was provided in the Agenda Back Up for printing and distribution by interested agencies. </a:t>
            </a:r>
            <a:endParaRPr lang="en-US" sz="1200">
              <a:effectLst/>
              <a:latin typeface="Calibri" panose="020F0502020204030204" pitchFamily="34" charset="0"/>
              <a:ea typeface="Calibri" panose="020F050202020403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714E6573-213C-4769-93FC-1DF33EE5EB7A}" type="slidenum">
              <a:rPr lang="en-US" smtClean="0"/>
              <a:t>4</a:t>
            </a:fld>
            <a:endParaRPr lang="en-US"/>
          </a:p>
        </p:txBody>
      </p:sp>
    </p:spTree>
    <p:extLst>
      <p:ext uri="{BB962C8B-B14F-4D97-AF65-F5344CB8AC3E}">
        <p14:creationId xmlns:p14="http://schemas.microsoft.com/office/powerpoint/2010/main" val="41069399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032861" y="2741847"/>
            <a:ext cx="7422292" cy="1374306"/>
          </a:xfrm>
        </p:spPr>
        <p:txBody>
          <a:bodyPr anchor="b"/>
          <a:lstStyle>
            <a:lvl1pPr algn="ctr">
              <a:defRPr sz="6000">
                <a:solidFill>
                  <a:srgbClr val="646566"/>
                </a:solidFill>
                <a:latin typeface="Tahoma" panose="020B0604030504040204" pitchFamily="34" charset="0"/>
                <a:ea typeface="Tahoma" panose="020B0604030504040204" pitchFamily="34" charset="0"/>
                <a:cs typeface="Tahoma" panose="020B0604030504040204" pitchFamily="34" charset="0"/>
              </a:defRPr>
            </a:lvl1pPr>
          </a:lstStyle>
          <a:p>
            <a:r>
              <a:rPr lang="en-US"/>
              <a:t>Start &amp; End Title Slide</a:t>
            </a:r>
          </a:p>
        </p:txBody>
      </p:sp>
      <p:sp>
        <p:nvSpPr>
          <p:cNvPr id="5" name="Rectangle 4">
            <a:extLst>
              <a:ext uri="{FF2B5EF4-FFF2-40B4-BE49-F238E27FC236}">
                <a16:creationId xmlns:a16="http://schemas.microsoft.com/office/drawing/2014/main" id="{8FC441D1-7667-4CC9-81D1-0168AD4D3ADA}"/>
              </a:ext>
            </a:extLst>
          </p:cNvPr>
          <p:cNvSpPr/>
          <p:nvPr userDrawn="1"/>
        </p:nvSpPr>
        <p:spPr>
          <a:xfrm>
            <a:off x="8902931" y="5353098"/>
            <a:ext cx="3025833" cy="1055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4032861" y="4116153"/>
            <a:ext cx="7422292" cy="1655762"/>
          </a:xfrm>
        </p:spPr>
        <p:txBody>
          <a:bodyPr/>
          <a:lstStyle>
            <a:lvl1pPr marL="0" indent="0" algn="ctr">
              <a:buNone/>
              <a:defRPr sz="2400">
                <a:solidFill>
                  <a:srgbClr val="C3C4C0"/>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descr="Text&#10;&#10;Description automatically generated">
            <a:extLst>
              <a:ext uri="{FF2B5EF4-FFF2-40B4-BE49-F238E27FC236}">
                <a16:creationId xmlns:a16="http://schemas.microsoft.com/office/drawing/2014/main" id="{19034145-D8DE-48BF-B54E-BAEE88D059E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284" r="71820"/>
          <a:stretch/>
        </p:blipFill>
        <p:spPr>
          <a:xfrm>
            <a:off x="0" y="0"/>
            <a:ext cx="3695926" cy="6870625"/>
          </a:xfrm>
          <a:prstGeom prst="rect">
            <a:avLst/>
          </a:prstGeom>
        </p:spPr>
      </p:pic>
    </p:spTree>
    <p:extLst>
      <p:ext uri="{BB962C8B-B14F-4D97-AF65-F5344CB8AC3E}">
        <p14:creationId xmlns:p14="http://schemas.microsoft.com/office/powerpoint/2010/main" val="1019919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C677196-F4F5-4DBE-AE09-B3FC81788EFF}"/>
              </a:ext>
            </a:extLst>
          </p:cNvPr>
          <p:cNvSpPr/>
          <p:nvPr userDrawn="1"/>
        </p:nvSpPr>
        <p:spPr>
          <a:xfrm>
            <a:off x="0" y="0"/>
            <a:ext cx="12192000" cy="1602377"/>
          </a:xfrm>
          <a:prstGeom prst="rect">
            <a:avLst/>
          </a:prstGeom>
          <a:solidFill>
            <a:srgbClr val="147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CF18C7C4-5319-415E-89C7-FD3E4B74C726}"/>
              </a:ext>
            </a:extLst>
          </p:cNvPr>
          <p:cNvSpPr>
            <a:spLocks noGrp="1"/>
          </p:cNvSpPr>
          <p:nvPr>
            <p:ph type="ctrTitle" hasCustomPrompt="1"/>
          </p:nvPr>
        </p:nvSpPr>
        <p:spPr>
          <a:xfrm>
            <a:off x="838200" y="285085"/>
            <a:ext cx="6010102" cy="978581"/>
          </a:xfrm>
        </p:spPr>
        <p:txBody>
          <a:bodyPr anchor="b"/>
          <a:lstStyle>
            <a:lvl1pPr algn="l">
              <a:defRPr sz="6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Title</a:t>
            </a:r>
          </a:p>
        </p:txBody>
      </p:sp>
      <p:sp>
        <p:nvSpPr>
          <p:cNvPr id="12" name="Content Placeholder 2">
            <a:extLst>
              <a:ext uri="{FF2B5EF4-FFF2-40B4-BE49-F238E27FC236}">
                <a16:creationId xmlns:a16="http://schemas.microsoft.com/office/drawing/2014/main" id="{6AE53707-5CB9-477F-B609-EC394AAB541E}"/>
              </a:ext>
            </a:extLst>
          </p:cNvPr>
          <p:cNvSpPr>
            <a:spLocks noGrp="1"/>
          </p:cNvSpPr>
          <p:nvPr>
            <p:ph idx="1" hasCustomPrompt="1"/>
          </p:nvPr>
        </p:nvSpPr>
        <p:spPr>
          <a:xfrm>
            <a:off x="838200" y="1825626"/>
            <a:ext cx="10515600" cy="4212710"/>
          </a:xfrm>
        </p:spPr>
        <p:txBody>
          <a:bodyPr>
            <a:normAutofit/>
          </a:bodyPr>
          <a:lstStyle>
            <a:lvl1pPr marL="457200" indent="-457200">
              <a:buFont typeface="Arial" panose="020B0604020202020204" pitchFamily="34" charset="0"/>
              <a:buChar char="•"/>
              <a:defRPr sz="2400">
                <a:solidFill>
                  <a:srgbClr val="646566"/>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400">
                <a:solidFill>
                  <a:srgbClr val="646566"/>
                </a:solidFill>
                <a:latin typeface="Tahoma" panose="020B0604030504040204" pitchFamily="34" charset="0"/>
                <a:ea typeface="Tahoma" panose="020B0604030504040204" pitchFamily="34" charset="0"/>
                <a:cs typeface="Tahoma" panose="020B0604030504040204" pitchFamily="34" charset="0"/>
              </a:defRPr>
            </a:lvl2pPr>
            <a:lvl3pPr marL="1143000" indent="-228600">
              <a:buFont typeface="Wingdings" panose="05000000000000000000" pitchFamily="2" charset="2"/>
              <a:buChar char="§"/>
              <a:defRPr>
                <a:solidFill>
                  <a:srgbClr val="6C6D70"/>
                </a:solidFill>
                <a:latin typeface="Trebuchet MS" panose="020B0603020202020204" pitchFamily="34" charset="0"/>
              </a:defRPr>
            </a:lvl3pPr>
            <a:lvl4pPr marL="1600200" indent="-228600">
              <a:buFont typeface="Wingdings" panose="05000000000000000000" pitchFamily="2" charset="2"/>
              <a:buChar char="§"/>
              <a:defRPr>
                <a:solidFill>
                  <a:srgbClr val="6C6D70"/>
                </a:solidFill>
                <a:latin typeface="Trebuchet MS" panose="020B0603020202020204" pitchFamily="34" charset="0"/>
              </a:defRPr>
            </a:lvl4pPr>
            <a:lvl5pPr marL="2057400" indent="-228600">
              <a:buFont typeface="Wingdings" panose="05000000000000000000" pitchFamily="2" charset="2"/>
              <a:buChar char="§"/>
              <a:defRPr>
                <a:solidFill>
                  <a:srgbClr val="6C6D70"/>
                </a:solidFill>
                <a:latin typeface="Trebuchet MS" panose="020B0603020202020204" pitchFamily="34" charset="0"/>
              </a:defRPr>
            </a:lvl5pPr>
          </a:lstStyle>
          <a:p>
            <a:r>
              <a:rPr lang="en-US"/>
              <a:t>Bullet Points</a:t>
            </a:r>
          </a:p>
          <a:p>
            <a:r>
              <a:rPr lang="en-US"/>
              <a:t>2</a:t>
            </a:r>
          </a:p>
          <a:p>
            <a:pPr lvl="1"/>
            <a:r>
              <a:rPr lang="en-US"/>
              <a:t>Sub</a:t>
            </a:r>
          </a:p>
          <a:p>
            <a:pPr lvl="1"/>
            <a:r>
              <a:rPr lang="en-US"/>
              <a:t>Sub</a:t>
            </a:r>
          </a:p>
          <a:p>
            <a:r>
              <a:rPr lang="en-US"/>
              <a:t>3</a:t>
            </a:r>
          </a:p>
          <a:p>
            <a:r>
              <a:rPr lang="en-US"/>
              <a:t>4</a:t>
            </a:r>
          </a:p>
          <a:p>
            <a:r>
              <a:rPr lang="en-US"/>
              <a:t>5</a:t>
            </a:r>
          </a:p>
          <a:p>
            <a:pPr lvl="1"/>
            <a:r>
              <a:rPr lang="en-US"/>
              <a:t>Sub</a:t>
            </a:r>
          </a:p>
          <a:p>
            <a:pPr lvl="1"/>
            <a:r>
              <a:rPr lang="en-US"/>
              <a:t>Sub</a:t>
            </a:r>
          </a:p>
          <a:p>
            <a:r>
              <a:rPr lang="en-US"/>
              <a:t>6 Max</a:t>
            </a:r>
          </a:p>
        </p:txBody>
      </p:sp>
      <p:pic>
        <p:nvPicPr>
          <p:cNvPr id="14" name="Picture 13">
            <a:extLst>
              <a:ext uri="{FF2B5EF4-FFF2-40B4-BE49-F238E27FC236}">
                <a16:creationId xmlns:a16="http://schemas.microsoft.com/office/drawing/2014/main" id="{21183AD9-DBB1-4C4E-B7D2-EC6B10A7D9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0001"/>
          <a:stretch/>
        </p:blipFill>
        <p:spPr>
          <a:xfrm>
            <a:off x="-8313" y="0"/>
            <a:ext cx="761451" cy="1602377"/>
          </a:xfrm>
          <a:prstGeom prst="rect">
            <a:avLst/>
          </a:prstGeom>
        </p:spPr>
      </p:pic>
    </p:spTree>
    <p:extLst>
      <p:ext uri="{BB962C8B-B14F-4D97-AF65-F5344CB8AC3E}">
        <p14:creationId xmlns:p14="http://schemas.microsoft.com/office/powerpoint/2010/main" val="2943908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B4487CBF-E4FD-4A67-B827-B262340E662F}"/>
              </a:ext>
            </a:extLst>
          </p:cNvPr>
          <p:cNvSpPr>
            <a:spLocks noGrp="1"/>
          </p:cNvSpPr>
          <p:nvPr>
            <p:ph sz="half" idx="1" hasCustomPrompt="1"/>
          </p:nvPr>
        </p:nvSpPr>
        <p:spPr>
          <a:xfrm>
            <a:off x="838200" y="1825625"/>
            <a:ext cx="5181600" cy="4237424"/>
          </a:xfrm>
        </p:spPr>
        <p:txBody>
          <a:bodyPr/>
          <a:lstStyle>
            <a:lvl1pPr>
              <a:defRPr sz="2400">
                <a:solidFill>
                  <a:srgbClr val="646566"/>
                </a:solidFill>
                <a:latin typeface="Tahoma" panose="020B0604030504040204" pitchFamily="34" charset="0"/>
                <a:ea typeface="Tahoma" panose="020B0604030504040204" pitchFamily="34" charset="0"/>
                <a:cs typeface="Tahoma" panose="020B0604030504040204" pitchFamily="34" charset="0"/>
              </a:defRPr>
            </a:lvl1pPr>
            <a:lvl2pPr>
              <a:defRPr sz="2000">
                <a:solidFill>
                  <a:srgbClr val="646566"/>
                </a:solidFill>
                <a:latin typeface="Tahoma" panose="020B0604030504040204" pitchFamily="34" charset="0"/>
                <a:ea typeface="Tahoma" panose="020B0604030504040204" pitchFamily="34" charset="0"/>
                <a:cs typeface="Tahoma" panose="020B0604030504040204" pitchFamily="34" charset="0"/>
              </a:defRPr>
            </a:lvl2pPr>
            <a:lvl3pPr>
              <a:defRPr>
                <a:solidFill>
                  <a:srgbClr val="646566"/>
                </a:solidFill>
                <a:latin typeface="Tahoma" panose="020B0604030504040204" pitchFamily="34" charset="0"/>
                <a:ea typeface="Tahoma" panose="020B0604030504040204" pitchFamily="34" charset="0"/>
                <a:cs typeface="Tahoma" panose="020B0604030504040204" pitchFamily="34" charset="0"/>
              </a:defRPr>
            </a:lvl3pPr>
            <a:lvl4pPr>
              <a:defRPr>
                <a:solidFill>
                  <a:srgbClr val="646566"/>
                </a:solidFill>
                <a:latin typeface="Tahoma" panose="020B0604030504040204" pitchFamily="34" charset="0"/>
                <a:ea typeface="Tahoma" panose="020B0604030504040204" pitchFamily="34" charset="0"/>
                <a:cs typeface="Tahoma" panose="020B0604030504040204" pitchFamily="34" charset="0"/>
              </a:defRPr>
            </a:lvl4pPr>
            <a:lvl5pPr>
              <a:defRPr>
                <a:solidFill>
                  <a:srgbClr val="646566"/>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Edit Master text styles</a:t>
            </a:r>
          </a:p>
          <a:p>
            <a:pPr lvl="1"/>
            <a:r>
              <a:rPr lang="en-US"/>
              <a:t>Second level</a:t>
            </a:r>
          </a:p>
          <a:p>
            <a:pPr lvl="2"/>
            <a:r>
              <a:rPr lang="en-US"/>
              <a:t>Third level</a:t>
            </a:r>
          </a:p>
        </p:txBody>
      </p:sp>
      <p:sp>
        <p:nvSpPr>
          <p:cNvPr id="9" name="Content Placeholder 3">
            <a:extLst>
              <a:ext uri="{FF2B5EF4-FFF2-40B4-BE49-F238E27FC236}">
                <a16:creationId xmlns:a16="http://schemas.microsoft.com/office/drawing/2014/main" id="{5A874D0A-FFE7-4BF8-84BA-A75B827DF6A2}"/>
              </a:ext>
            </a:extLst>
          </p:cNvPr>
          <p:cNvSpPr>
            <a:spLocks noGrp="1"/>
          </p:cNvSpPr>
          <p:nvPr>
            <p:ph sz="half" idx="2" hasCustomPrompt="1"/>
          </p:nvPr>
        </p:nvSpPr>
        <p:spPr>
          <a:xfrm>
            <a:off x="6172200" y="1825625"/>
            <a:ext cx="5181600" cy="4237424"/>
          </a:xfrm>
        </p:spPr>
        <p:txBody>
          <a:bodyPr/>
          <a:lstStyle>
            <a:lvl1pPr>
              <a:defRPr sz="2400">
                <a:solidFill>
                  <a:srgbClr val="646566"/>
                </a:solidFill>
                <a:latin typeface="Tahoma" panose="020B0604030504040204" pitchFamily="34" charset="0"/>
                <a:ea typeface="Tahoma" panose="020B0604030504040204" pitchFamily="34" charset="0"/>
                <a:cs typeface="Tahoma" panose="020B0604030504040204" pitchFamily="34" charset="0"/>
              </a:defRPr>
            </a:lvl1pPr>
            <a:lvl2pPr>
              <a:defRPr sz="2000">
                <a:solidFill>
                  <a:srgbClr val="646566"/>
                </a:solidFill>
                <a:latin typeface="Tahoma" panose="020B0604030504040204" pitchFamily="34" charset="0"/>
                <a:ea typeface="Tahoma" panose="020B0604030504040204" pitchFamily="34" charset="0"/>
                <a:cs typeface="Tahoma" panose="020B0604030504040204" pitchFamily="34" charset="0"/>
              </a:defRPr>
            </a:lvl2pPr>
            <a:lvl3pPr>
              <a:defRPr>
                <a:solidFill>
                  <a:srgbClr val="646566"/>
                </a:solidFill>
                <a:latin typeface="Tahoma" panose="020B0604030504040204" pitchFamily="34" charset="0"/>
                <a:ea typeface="Tahoma" panose="020B0604030504040204" pitchFamily="34" charset="0"/>
                <a:cs typeface="Tahoma" panose="020B0604030504040204" pitchFamily="34" charset="0"/>
              </a:defRPr>
            </a:lvl3pPr>
            <a:lvl4pPr>
              <a:defRPr>
                <a:solidFill>
                  <a:srgbClr val="646566"/>
                </a:solidFill>
                <a:latin typeface="Tahoma" panose="020B0604030504040204" pitchFamily="34" charset="0"/>
                <a:ea typeface="Tahoma" panose="020B0604030504040204" pitchFamily="34" charset="0"/>
                <a:cs typeface="Tahoma" panose="020B0604030504040204" pitchFamily="34" charset="0"/>
              </a:defRPr>
            </a:lvl4pPr>
            <a:lvl5pPr>
              <a:defRPr>
                <a:solidFill>
                  <a:srgbClr val="646566"/>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Edit Master text styles</a:t>
            </a:r>
          </a:p>
          <a:p>
            <a:pPr lvl="1"/>
            <a:r>
              <a:rPr lang="en-US"/>
              <a:t>Second level</a:t>
            </a:r>
          </a:p>
          <a:p>
            <a:pPr lvl="2"/>
            <a:r>
              <a:rPr lang="en-US"/>
              <a:t>Third level</a:t>
            </a:r>
          </a:p>
        </p:txBody>
      </p:sp>
      <p:sp>
        <p:nvSpPr>
          <p:cNvPr id="10" name="Rectangle 9">
            <a:extLst>
              <a:ext uri="{FF2B5EF4-FFF2-40B4-BE49-F238E27FC236}">
                <a16:creationId xmlns:a16="http://schemas.microsoft.com/office/drawing/2014/main" id="{28513BA7-ABAB-4BA6-9FC8-285AB9B79879}"/>
              </a:ext>
            </a:extLst>
          </p:cNvPr>
          <p:cNvSpPr/>
          <p:nvPr userDrawn="1"/>
        </p:nvSpPr>
        <p:spPr>
          <a:xfrm>
            <a:off x="0" y="0"/>
            <a:ext cx="12192000" cy="1602377"/>
          </a:xfrm>
          <a:prstGeom prst="rect">
            <a:avLst/>
          </a:prstGeom>
          <a:solidFill>
            <a:srgbClr val="147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2CB1532B-198B-4DA8-A36F-831554A1FA7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0001"/>
          <a:stretch/>
        </p:blipFill>
        <p:spPr>
          <a:xfrm>
            <a:off x="-8313" y="0"/>
            <a:ext cx="761451" cy="1602377"/>
          </a:xfrm>
          <a:prstGeom prst="rect">
            <a:avLst/>
          </a:prstGeom>
        </p:spPr>
      </p:pic>
      <p:sp>
        <p:nvSpPr>
          <p:cNvPr id="16" name="Title 1">
            <a:extLst>
              <a:ext uri="{FF2B5EF4-FFF2-40B4-BE49-F238E27FC236}">
                <a16:creationId xmlns:a16="http://schemas.microsoft.com/office/drawing/2014/main" id="{3D98A6E0-FF3E-401F-AE77-6CE26431D3E5}"/>
              </a:ext>
            </a:extLst>
          </p:cNvPr>
          <p:cNvSpPr>
            <a:spLocks noGrp="1"/>
          </p:cNvSpPr>
          <p:nvPr>
            <p:ph type="ctrTitle" hasCustomPrompt="1"/>
          </p:nvPr>
        </p:nvSpPr>
        <p:spPr>
          <a:xfrm>
            <a:off x="838200" y="285085"/>
            <a:ext cx="6010102" cy="978581"/>
          </a:xfrm>
        </p:spPr>
        <p:txBody>
          <a:bodyPr anchor="b"/>
          <a:lstStyle>
            <a:lvl1pPr algn="l">
              <a:defRPr sz="6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Title</a:t>
            </a:r>
          </a:p>
        </p:txBody>
      </p:sp>
    </p:spTree>
    <p:extLst>
      <p:ext uri="{BB962C8B-B14F-4D97-AF65-F5344CB8AC3E}">
        <p14:creationId xmlns:p14="http://schemas.microsoft.com/office/powerpoint/2010/main" val="211165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9E27D8C-353B-401C-B111-72ADE3E946E2}"/>
              </a:ext>
            </a:extLst>
          </p:cNvPr>
          <p:cNvSpPr/>
          <p:nvPr userDrawn="1"/>
        </p:nvSpPr>
        <p:spPr>
          <a:xfrm>
            <a:off x="0" y="0"/>
            <a:ext cx="4902926" cy="6858000"/>
          </a:xfrm>
          <a:prstGeom prst="rect">
            <a:avLst/>
          </a:prstGeom>
          <a:solidFill>
            <a:srgbClr val="147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787C99FD-4B33-4036-9832-BBF05A0626F1}"/>
              </a:ext>
            </a:extLst>
          </p:cNvPr>
          <p:cNvSpPr>
            <a:spLocks noGrp="1"/>
          </p:cNvSpPr>
          <p:nvPr>
            <p:ph type="ctrTitle" hasCustomPrompt="1"/>
          </p:nvPr>
        </p:nvSpPr>
        <p:spPr>
          <a:xfrm>
            <a:off x="-1" y="513805"/>
            <a:ext cx="4902927" cy="978581"/>
          </a:xfrm>
        </p:spPr>
        <p:txBody>
          <a:bodyPr anchor="b"/>
          <a:lstStyle>
            <a:lvl1pPr algn="ctr">
              <a:defRPr sz="6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Title</a:t>
            </a:r>
          </a:p>
        </p:txBody>
      </p:sp>
      <p:sp>
        <p:nvSpPr>
          <p:cNvPr id="14" name="Content Placeholder 2">
            <a:extLst>
              <a:ext uri="{FF2B5EF4-FFF2-40B4-BE49-F238E27FC236}">
                <a16:creationId xmlns:a16="http://schemas.microsoft.com/office/drawing/2014/main" id="{FADAEA9F-E822-4991-ADA1-26F8D9464D34}"/>
              </a:ext>
            </a:extLst>
          </p:cNvPr>
          <p:cNvSpPr>
            <a:spLocks noGrp="1"/>
          </p:cNvSpPr>
          <p:nvPr>
            <p:ph idx="1" hasCustomPrompt="1"/>
          </p:nvPr>
        </p:nvSpPr>
        <p:spPr>
          <a:xfrm>
            <a:off x="5512526" y="513805"/>
            <a:ext cx="6259286" cy="5860362"/>
          </a:xfrm>
        </p:spPr>
        <p:txBody>
          <a:bodyPr>
            <a:normAutofit/>
          </a:bodyPr>
          <a:lstStyle>
            <a:lvl1pPr marL="457200" indent="-457200">
              <a:buFont typeface="Arial" panose="020B0604020202020204" pitchFamily="34" charset="0"/>
              <a:buChar char="•"/>
              <a:defRPr sz="2400">
                <a:solidFill>
                  <a:srgbClr val="646566"/>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400">
                <a:solidFill>
                  <a:srgbClr val="6C6D70"/>
                </a:solidFill>
                <a:latin typeface="Trebuchet MS" panose="020B0603020202020204" pitchFamily="34" charset="0"/>
              </a:defRPr>
            </a:lvl2pPr>
            <a:lvl3pPr marL="1143000" indent="-228600">
              <a:buFont typeface="Wingdings" panose="05000000000000000000" pitchFamily="2" charset="2"/>
              <a:buChar char="§"/>
              <a:defRPr>
                <a:solidFill>
                  <a:srgbClr val="6C6D70"/>
                </a:solidFill>
                <a:latin typeface="Trebuchet MS" panose="020B0603020202020204" pitchFamily="34" charset="0"/>
              </a:defRPr>
            </a:lvl3pPr>
            <a:lvl4pPr marL="1600200" indent="-228600">
              <a:buFont typeface="Wingdings" panose="05000000000000000000" pitchFamily="2" charset="2"/>
              <a:buChar char="§"/>
              <a:defRPr>
                <a:solidFill>
                  <a:srgbClr val="6C6D70"/>
                </a:solidFill>
                <a:latin typeface="Trebuchet MS" panose="020B0603020202020204" pitchFamily="34" charset="0"/>
              </a:defRPr>
            </a:lvl4pPr>
            <a:lvl5pPr marL="2057400" indent="-228600">
              <a:buFont typeface="Wingdings" panose="05000000000000000000" pitchFamily="2" charset="2"/>
              <a:buChar char="§"/>
              <a:defRPr>
                <a:solidFill>
                  <a:srgbClr val="6C6D70"/>
                </a:solidFill>
                <a:latin typeface="Trebuchet MS" panose="020B0603020202020204" pitchFamily="34" charset="0"/>
              </a:defRPr>
            </a:lvl5pPr>
          </a:lstStyle>
          <a:p>
            <a:r>
              <a:rPr lang="en-US"/>
              <a:t>Bullet Points</a:t>
            </a:r>
          </a:p>
          <a:p>
            <a:r>
              <a:rPr lang="en-US"/>
              <a:t>2</a:t>
            </a:r>
          </a:p>
          <a:p>
            <a:r>
              <a:rPr lang="en-US"/>
              <a:t>3</a:t>
            </a:r>
          </a:p>
          <a:p>
            <a:r>
              <a:rPr lang="en-US"/>
              <a:t>4</a:t>
            </a:r>
          </a:p>
          <a:p>
            <a:r>
              <a:rPr lang="en-US"/>
              <a:t>5</a:t>
            </a:r>
          </a:p>
          <a:p>
            <a:r>
              <a:rPr lang="en-US"/>
              <a:t>6 Max</a:t>
            </a:r>
          </a:p>
        </p:txBody>
      </p:sp>
      <p:pic>
        <p:nvPicPr>
          <p:cNvPr id="9" name="Picture 8">
            <a:extLst>
              <a:ext uri="{FF2B5EF4-FFF2-40B4-BE49-F238E27FC236}">
                <a16:creationId xmlns:a16="http://schemas.microsoft.com/office/drawing/2014/main" id="{7DC87E17-9646-4FB5-9F7C-68C322115E0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0001"/>
          <a:stretch/>
        </p:blipFill>
        <p:spPr>
          <a:xfrm>
            <a:off x="0" y="612938"/>
            <a:ext cx="2828355" cy="5951913"/>
          </a:xfrm>
          <a:prstGeom prst="rect">
            <a:avLst/>
          </a:prstGeom>
        </p:spPr>
      </p:pic>
    </p:spTree>
    <p:extLst>
      <p:ext uri="{BB962C8B-B14F-4D97-AF65-F5344CB8AC3E}">
        <p14:creationId xmlns:p14="http://schemas.microsoft.com/office/powerpoint/2010/main" val="2601541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9E27D8C-353B-401C-B111-72ADE3E946E2}"/>
              </a:ext>
            </a:extLst>
          </p:cNvPr>
          <p:cNvSpPr/>
          <p:nvPr userDrawn="1"/>
        </p:nvSpPr>
        <p:spPr>
          <a:xfrm>
            <a:off x="-1" y="0"/>
            <a:ext cx="4902926" cy="6858000"/>
          </a:xfrm>
          <a:prstGeom prst="rect">
            <a:avLst/>
          </a:prstGeom>
          <a:solidFill>
            <a:srgbClr val="147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1C6E0D4A-7933-4636-B6D6-9924977388D3}"/>
              </a:ext>
            </a:extLst>
          </p:cNvPr>
          <p:cNvSpPr>
            <a:spLocks noGrp="1"/>
          </p:cNvSpPr>
          <p:nvPr>
            <p:ph type="ctrTitle" hasCustomPrompt="1"/>
          </p:nvPr>
        </p:nvSpPr>
        <p:spPr>
          <a:xfrm>
            <a:off x="-1" y="513805"/>
            <a:ext cx="4902927" cy="978581"/>
          </a:xfrm>
        </p:spPr>
        <p:txBody>
          <a:bodyPr anchor="b"/>
          <a:lstStyle>
            <a:lvl1pPr algn="ctr">
              <a:defRPr sz="6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Title</a:t>
            </a:r>
          </a:p>
        </p:txBody>
      </p:sp>
      <p:sp>
        <p:nvSpPr>
          <p:cNvPr id="13" name="Content Placeholder 2">
            <a:extLst>
              <a:ext uri="{FF2B5EF4-FFF2-40B4-BE49-F238E27FC236}">
                <a16:creationId xmlns:a16="http://schemas.microsoft.com/office/drawing/2014/main" id="{ED98978B-5742-4EEF-8C01-A692936B0821}"/>
              </a:ext>
            </a:extLst>
          </p:cNvPr>
          <p:cNvSpPr>
            <a:spLocks noGrp="1"/>
          </p:cNvSpPr>
          <p:nvPr>
            <p:ph idx="1"/>
          </p:nvPr>
        </p:nvSpPr>
        <p:spPr>
          <a:xfrm>
            <a:off x="5257801" y="2123479"/>
            <a:ext cx="6727372" cy="4441372"/>
          </a:xfrm>
        </p:spPr>
        <p:txBody>
          <a:bodyPr>
            <a:normAutofit/>
          </a:bodyPr>
          <a:lstStyle>
            <a:lvl1pPr marL="457200" indent="-457200">
              <a:buFont typeface="Arial" panose="020B0604020202020204" pitchFamily="34" charset="0"/>
              <a:buChar char="•"/>
              <a:defRPr sz="2400">
                <a:solidFill>
                  <a:srgbClr val="6C6D70"/>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400">
                <a:solidFill>
                  <a:srgbClr val="6C6D70"/>
                </a:solidFill>
                <a:latin typeface="Trebuchet MS" panose="020B0603020202020204" pitchFamily="34" charset="0"/>
              </a:defRPr>
            </a:lvl2pPr>
            <a:lvl3pPr marL="1143000" indent="-228600">
              <a:buFont typeface="Wingdings" panose="05000000000000000000" pitchFamily="2" charset="2"/>
              <a:buChar char="§"/>
              <a:defRPr>
                <a:solidFill>
                  <a:srgbClr val="6C6D70"/>
                </a:solidFill>
                <a:latin typeface="Trebuchet MS" panose="020B0603020202020204" pitchFamily="34" charset="0"/>
              </a:defRPr>
            </a:lvl3pPr>
            <a:lvl4pPr marL="1600200" indent="-228600">
              <a:buFont typeface="Wingdings" panose="05000000000000000000" pitchFamily="2" charset="2"/>
              <a:buChar char="§"/>
              <a:defRPr>
                <a:solidFill>
                  <a:srgbClr val="6C6D70"/>
                </a:solidFill>
                <a:latin typeface="Trebuchet MS" panose="020B0603020202020204" pitchFamily="34" charset="0"/>
              </a:defRPr>
            </a:lvl4pPr>
            <a:lvl5pPr marL="2057400" indent="-228600">
              <a:buFont typeface="Wingdings" panose="05000000000000000000" pitchFamily="2" charset="2"/>
              <a:buChar char="§"/>
              <a:defRPr>
                <a:solidFill>
                  <a:srgbClr val="6C6D70"/>
                </a:solidFill>
                <a:latin typeface="Trebuchet MS" panose="020B0603020202020204" pitchFamily="34" charset="0"/>
              </a:defRPr>
            </a:lvl5pPr>
          </a:lstStyle>
          <a:p>
            <a:endParaRPr lang="en-US"/>
          </a:p>
        </p:txBody>
      </p:sp>
      <p:pic>
        <p:nvPicPr>
          <p:cNvPr id="3" name="Picture 2">
            <a:extLst>
              <a:ext uri="{FF2B5EF4-FFF2-40B4-BE49-F238E27FC236}">
                <a16:creationId xmlns:a16="http://schemas.microsoft.com/office/drawing/2014/main" id="{BC83F926-CB28-4EDA-A6DA-B517BC065A0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0001"/>
          <a:stretch/>
        </p:blipFill>
        <p:spPr>
          <a:xfrm>
            <a:off x="0" y="612938"/>
            <a:ext cx="2828355" cy="5951913"/>
          </a:xfrm>
          <a:prstGeom prst="rect">
            <a:avLst/>
          </a:prstGeom>
        </p:spPr>
      </p:pic>
      <p:sp>
        <p:nvSpPr>
          <p:cNvPr id="11" name="Content Placeholder 2">
            <a:extLst>
              <a:ext uri="{FF2B5EF4-FFF2-40B4-BE49-F238E27FC236}">
                <a16:creationId xmlns:a16="http://schemas.microsoft.com/office/drawing/2014/main" id="{643DCC71-C9C0-49D6-83F4-E93B95D606A1}"/>
              </a:ext>
            </a:extLst>
          </p:cNvPr>
          <p:cNvSpPr>
            <a:spLocks noGrp="1"/>
          </p:cNvSpPr>
          <p:nvPr>
            <p:ph idx="10" hasCustomPrompt="1"/>
          </p:nvPr>
        </p:nvSpPr>
        <p:spPr>
          <a:xfrm>
            <a:off x="5257801" y="513805"/>
            <a:ext cx="6727372" cy="1377139"/>
          </a:xfrm>
        </p:spPr>
        <p:txBody>
          <a:bodyPr>
            <a:normAutofit/>
          </a:bodyPr>
          <a:lstStyle>
            <a:lvl1pPr marL="457200" indent="-457200">
              <a:buFont typeface="Arial" panose="020B0604020202020204" pitchFamily="34" charset="0"/>
              <a:buChar char="•"/>
              <a:defRPr sz="2400">
                <a:solidFill>
                  <a:srgbClr val="646566"/>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400">
                <a:solidFill>
                  <a:srgbClr val="6C6D70"/>
                </a:solidFill>
                <a:latin typeface="Trebuchet MS" panose="020B0603020202020204" pitchFamily="34" charset="0"/>
              </a:defRPr>
            </a:lvl2pPr>
            <a:lvl3pPr marL="1143000" indent="-228600">
              <a:buFont typeface="Wingdings" panose="05000000000000000000" pitchFamily="2" charset="2"/>
              <a:buChar char="§"/>
              <a:defRPr>
                <a:solidFill>
                  <a:srgbClr val="6C6D70"/>
                </a:solidFill>
                <a:latin typeface="Trebuchet MS" panose="020B0603020202020204" pitchFamily="34" charset="0"/>
              </a:defRPr>
            </a:lvl3pPr>
            <a:lvl4pPr marL="1600200" indent="-228600">
              <a:buFont typeface="Wingdings" panose="05000000000000000000" pitchFamily="2" charset="2"/>
              <a:buChar char="§"/>
              <a:defRPr>
                <a:solidFill>
                  <a:srgbClr val="6C6D70"/>
                </a:solidFill>
                <a:latin typeface="Trebuchet MS" panose="020B0603020202020204" pitchFamily="34" charset="0"/>
              </a:defRPr>
            </a:lvl4pPr>
            <a:lvl5pPr marL="2057400" indent="-228600">
              <a:buFont typeface="Wingdings" panose="05000000000000000000" pitchFamily="2" charset="2"/>
              <a:buChar char="§"/>
              <a:defRPr>
                <a:solidFill>
                  <a:srgbClr val="6C6D70"/>
                </a:solidFill>
                <a:latin typeface="Trebuchet MS" panose="020B0603020202020204" pitchFamily="34" charset="0"/>
              </a:defRPr>
            </a:lvl5pPr>
          </a:lstStyle>
          <a:p>
            <a:r>
              <a:rPr lang="en-US"/>
              <a:t>Bullet Points</a:t>
            </a:r>
          </a:p>
          <a:p>
            <a:r>
              <a:rPr lang="en-US"/>
              <a:t>2</a:t>
            </a:r>
          </a:p>
          <a:p>
            <a:r>
              <a:rPr lang="en-US"/>
              <a:t>3</a:t>
            </a:r>
          </a:p>
        </p:txBody>
      </p:sp>
    </p:spTree>
    <p:extLst>
      <p:ext uri="{BB962C8B-B14F-4D97-AF65-F5344CB8AC3E}">
        <p14:creationId xmlns:p14="http://schemas.microsoft.com/office/powerpoint/2010/main" val="1067814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D30305D-EFE6-4CA1-8B37-CC565F8C00BE}"/>
              </a:ext>
            </a:extLst>
          </p:cNvPr>
          <p:cNvSpPr/>
          <p:nvPr userDrawn="1"/>
        </p:nvSpPr>
        <p:spPr>
          <a:xfrm>
            <a:off x="0" y="0"/>
            <a:ext cx="12192000" cy="1602377"/>
          </a:xfrm>
          <a:prstGeom prst="rect">
            <a:avLst/>
          </a:prstGeom>
          <a:solidFill>
            <a:srgbClr val="147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380690FE-1EA9-4533-8689-ACCA6CE0F20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0001"/>
          <a:stretch/>
        </p:blipFill>
        <p:spPr>
          <a:xfrm>
            <a:off x="-8313" y="0"/>
            <a:ext cx="761451" cy="1602377"/>
          </a:xfrm>
          <a:prstGeom prst="rect">
            <a:avLst/>
          </a:prstGeom>
        </p:spPr>
      </p:pic>
      <p:sp>
        <p:nvSpPr>
          <p:cNvPr id="24" name="Title 1">
            <a:extLst>
              <a:ext uri="{FF2B5EF4-FFF2-40B4-BE49-F238E27FC236}">
                <a16:creationId xmlns:a16="http://schemas.microsoft.com/office/drawing/2014/main" id="{4CFC41E3-FF67-4F85-A157-6BFD5046D4E4}"/>
              </a:ext>
            </a:extLst>
          </p:cNvPr>
          <p:cNvSpPr>
            <a:spLocks noGrp="1"/>
          </p:cNvSpPr>
          <p:nvPr>
            <p:ph type="ctrTitle" hasCustomPrompt="1"/>
          </p:nvPr>
        </p:nvSpPr>
        <p:spPr>
          <a:xfrm>
            <a:off x="838200" y="285085"/>
            <a:ext cx="6010102" cy="978581"/>
          </a:xfrm>
        </p:spPr>
        <p:txBody>
          <a:bodyPr anchor="b"/>
          <a:lstStyle>
            <a:lvl1pPr algn="l">
              <a:defRPr sz="6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Title</a:t>
            </a:r>
          </a:p>
        </p:txBody>
      </p:sp>
      <p:sp>
        <p:nvSpPr>
          <p:cNvPr id="22" name="Content Placeholder 2">
            <a:extLst>
              <a:ext uri="{FF2B5EF4-FFF2-40B4-BE49-F238E27FC236}">
                <a16:creationId xmlns:a16="http://schemas.microsoft.com/office/drawing/2014/main" id="{F9E50C44-C666-4E2D-845A-5241C645A263}"/>
              </a:ext>
            </a:extLst>
          </p:cNvPr>
          <p:cNvSpPr>
            <a:spLocks noGrp="1"/>
          </p:cNvSpPr>
          <p:nvPr>
            <p:ph idx="1"/>
          </p:nvPr>
        </p:nvSpPr>
        <p:spPr>
          <a:xfrm>
            <a:off x="965134" y="2472719"/>
            <a:ext cx="2575989" cy="2047244"/>
          </a:xfrm>
        </p:spPr>
        <p:txBody>
          <a:bodyPr>
            <a:normAutofit/>
          </a:bodyPr>
          <a:lstStyle>
            <a:lvl1pPr marL="457200" indent="-457200">
              <a:buFont typeface="Arial" panose="020B0604020202020204" pitchFamily="34" charset="0"/>
              <a:buChar char="•"/>
              <a:defRPr sz="2400">
                <a:solidFill>
                  <a:srgbClr val="6C6D70"/>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400">
                <a:solidFill>
                  <a:srgbClr val="6C6D70"/>
                </a:solidFill>
                <a:latin typeface="Trebuchet MS" panose="020B0603020202020204" pitchFamily="34" charset="0"/>
              </a:defRPr>
            </a:lvl2pPr>
            <a:lvl3pPr marL="1143000" indent="-228600">
              <a:buFont typeface="Wingdings" panose="05000000000000000000" pitchFamily="2" charset="2"/>
              <a:buChar char="§"/>
              <a:defRPr>
                <a:solidFill>
                  <a:srgbClr val="6C6D70"/>
                </a:solidFill>
                <a:latin typeface="Trebuchet MS" panose="020B0603020202020204" pitchFamily="34" charset="0"/>
              </a:defRPr>
            </a:lvl3pPr>
            <a:lvl4pPr marL="1600200" indent="-228600">
              <a:buFont typeface="Wingdings" panose="05000000000000000000" pitchFamily="2" charset="2"/>
              <a:buChar char="§"/>
              <a:defRPr>
                <a:solidFill>
                  <a:srgbClr val="6C6D70"/>
                </a:solidFill>
                <a:latin typeface="Trebuchet MS" panose="020B0603020202020204" pitchFamily="34" charset="0"/>
              </a:defRPr>
            </a:lvl4pPr>
            <a:lvl5pPr marL="2057400" indent="-228600">
              <a:buFont typeface="Wingdings" panose="05000000000000000000" pitchFamily="2" charset="2"/>
              <a:buChar char="§"/>
              <a:defRPr>
                <a:solidFill>
                  <a:srgbClr val="6C6D70"/>
                </a:solidFill>
                <a:latin typeface="Trebuchet MS" panose="020B0603020202020204" pitchFamily="34" charset="0"/>
              </a:defRPr>
            </a:lvl5pPr>
          </a:lstStyle>
          <a:p>
            <a:endParaRPr lang="en-US"/>
          </a:p>
        </p:txBody>
      </p:sp>
      <p:sp>
        <p:nvSpPr>
          <p:cNvPr id="27" name="Content Placeholder 2">
            <a:extLst>
              <a:ext uri="{FF2B5EF4-FFF2-40B4-BE49-F238E27FC236}">
                <a16:creationId xmlns:a16="http://schemas.microsoft.com/office/drawing/2014/main" id="{8151CE89-F1D7-4AAB-B996-1A0994F724EA}"/>
              </a:ext>
            </a:extLst>
          </p:cNvPr>
          <p:cNvSpPr>
            <a:spLocks noGrp="1"/>
          </p:cNvSpPr>
          <p:nvPr>
            <p:ph idx="10"/>
          </p:nvPr>
        </p:nvSpPr>
        <p:spPr>
          <a:xfrm>
            <a:off x="4679011" y="2472719"/>
            <a:ext cx="2575989" cy="2047244"/>
          </a:xfrm>
        </p:spPr>
        <p:txBody>
          <a:bodyPr>
            <a:normAutofit/>
          </a:bodyPr>
          <a:lstStyle>
            <a:lvl1pPr marL="457200" indent="-457200">
              <a:buFont typeface="Arial" panose="020B0604020202020204" pitchFamily="34" charset="0"/>
              <a:buChar char="•"/>
              <a:defRPr sz="2400">
                <a:solidFill>
                  <a:srgbClr val="6C6D70"/>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400">
                <a:solidFill>
                  <a:srgbClr val="6C6D70"/>
                </a:solidFill>
                <a:latin typeface="Trebuchet MS" panose="020B0603020202020204" pitchFamily="34" charset="0"/>
              </a:defRPr>
            </a:lvl2pPr>
            <a:lvl3pPr marL="1143000" indent="-228600">
              <a:buFont typeface="Wingdings" panose="05000000000000000000" pitchFamily="2" charset="2"/>
              <a:buChar char="§"/>
              <a:defRPr>
                <a:solidFill>
                  <a:srgbClr val="6C6D70"/>
                </a:solidFill>
                <a:latin typeface="Trebuchet MS" panose="020B0603020202020204" pitchFamily="34" charset="0"/>
              </a:defRPr>
            </a:lvl3pPr>
            <a:lvl4pPr marL="1600200" indent="-228600">
              <a:buFont typeface="Wingdings" panose="05000000000000000000" pitchFamily="2" charset="2"/>
              <a:buChar char="§"/>
              <a:defRPr>
                <a:solidFill>
                  <a:srgbClr val="6C6D70"/>
                </a:solidFill>
                <a:latin typeface="Trebuchet MS" panose="020B0603020202020204" pitchFamily="34" charset="0"/>
              </a:defRPr>
            </a:lvl4pPr>
            <a:lvl5pPr marL="2057400" indent="-228600">
              <a:buFont typeface="Wingdings" panose="05000000000000000000" pitchFamily="2" charset="2"/>
              <a:buChar char="§"/>
              <a:defRPr>
                <a:solidFill>
                  <a:srgbClr val="6C6D70"/>
                </a:solidFill>
                <a:latin typeface="Trebuchet MS" panose="020B0603020202020204" pitchFamily="34" charset="0"/>
              </a:defRPr>
            </a:lvl5pPr>
          </a:lstStyle>
          <a:p>
            <a:endParaRPr lang="en-US"/>
          </a:p>
        </p:txBody>
      </p:sp>
      <p:sp>
        <p:nvSpPr>
          <p:cNvPr id="30" name="Content Placeholder 2">
            <a:extLst>
              <a:ext uri="{FF2B5EF4-FFF2-40B4-BE49-F238E27FC236}">
                <a16:creationId xmlns:a16="http://schemas.microsoft.com/office/drawing/2014/main" id="{7298F6DC-599C-4DC4-848B-FDCE58E83A60}"/>
              </a:ext>
            </a:extLst>
          </p:cNvPr>
          <p:cNvSpPr>
            <a:spLocks noGrp="1"/>
          </p:cNvSpPr>
          <p:nvPr>
            <p:ph idx="11"/>
          </p:nvPr>
        </p:nvSpPr>
        <p:spPr>
          <a:xfrm>
            <a:off x="8392889" y="2472719"/>
            <a:ext cx="2575989" cy="2047244"/>
          </a:xfrm>
        </p:spPr>
        <p:txBody>
          <a:bodyPr>
            <a:normAutofit/>
          </a:bodyPr>
          <a:lstStyle>
            <a:lvl1pPr marL="457200" indent="-457200">
              <a:buFont typeface="Arial" panose="020B0604020202020204" pitchFamily="34" charset="0"/>
              <a:buChar char="•"/>
              <a:defRPr sz="2400">
                <a:solidFill>
                  <a:srgbClr val="6C6D70"/>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400">
                <a:solidFill>
                  <a:srgbClr val="6C6D70"/>
                </a:solidFill>
                <a:latin typeface="Trebuchet MS" panose="020B0603020202020204" pitchFamily="34" charset="0"/>
              </a:defRPr>
            </a:lvl2pPr>
            <a:lvl3pPr marL="1143000" indent="-228600">
              <a:buFont typeface="Wingdings" panose="05000000000000000000" pitchFamily="2" charset="2"/>
              <a:buChar char="§"/>
              <a:defRPr>
                <a:solidFill>
                  <a:srgbClr val="6C6D70"/>
                </a:solidFill>
                <a:latin typeface="Trebuchet MS" panose="020B0603020202020204" pitchFamily="34" charset="0"/>
              </a:defRPr>
            </a:lvl3pPr>
            <a:lvl4pPr marL="1600200" indent="-228600">
              <a:buFont typeface="Wingdings" panose="05000000000000000000" pitchFamily="2" charset="2"/>
              <a:buChar char="§"/>
              <a:defRPr>
                <a:solidFill>
                  <a:srgbClr val="6C6D70"/>
                </a:solidFill>
                <a:latin typeface="Trebuchet MS" panose="020B0603020202020204" pitchFamily="34" charset="0"/>
              </a:defRPr>
            </a:lvl4pPr>
            <a:lvl5pPr marL="2057400" indent="-228600">
              <a:buFont typeface="Wingdings" panose="05000000000000000000" pitchFamily="2" charset="2"/>
              <a:buChar char="§"/>
              <a:defRPr>
                <a:solidFill>
                  <a:srgbClr val="6C6D70"/>
                </a:solidFill>
                <a:latin typeface="Trebuchet MS" panose="020B0603020202020204" pitchFamily="34" charset="0"/>
              </a:defRPr>
            </a:lvl5pPr>
          </a:lstStyle>
          <a:p>
            <a:endParaRPr lang="en-US"/>
          </a:p>
        </p:txBody>
      </p:sp>
      <p:sp>
        <p:nvSpPr>
          <p:cNvPr id="31" name="Content Placeholder 2">
            <a:extLst>
              <a:ext uri="{FF2B5EF4-FFF2-40B4-BE49-F238E27FC236}">
                <a16:creationId xmlns:a16="http://schemas.microsoft.com/office/drawing/2014/main" id="{E4555760-6FBD-4D86-A9DB-B0014938B3DF}"/>
              </a:ext>
            </a:extLst>
          </p:cNvPr>
          <p:cNvSpPr>
            <a:spLocks noGrp="1"/>
          </p:cNvSpPr>
          <p:nvPr>
            <p:ph idx="12"/>
          </p:nvPr>
        </p:nvSpPr>
        <p:spPr>
          <a:xfrm>
            <a:off x="965134" y="4684738"/>
            <a:ext cx="2575989" cy="705567"/>
          </a:xfrm>
        </p:spPr>
        <p:txBody>
          <a:bodyPr>
            <a:normAutofit/>
          </a:bodyPr>
          <a:lstStyle>
            <a:lvl1pPr marL="0" indent="0" algn="ctr">
              <a:buFont typeface="Arial" panose="020B0604020202020204" pitchFamily="34" charset="0"/>
              <a:buNone/>
              <a:defRPr sz="2400">
                <a:solidFill>
                  <a:srgbClr val="6C6D70"/>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400">
                <a:solidFill>
                  <a:srgbClr val="6C6D70"/>
                </a:solidFill>
                <a:latin typeface="Trebuchet MS" panose="020B0603020202020204" pitchFamily="34" charset="0"/>
              </a:defRPr>
            </a:lvl2pPr>
            <a:lvl3pPr marL="1143000" indent="-228600">
              <a:buFont typeface="Wingdings" panose="05000000000000000000" pitchFamily="2" charset="2"/>
              <a:buChar char="§"/>
              <a:defRPr>
                <a:solidFill>
                  <a:srgbClr val="6C6D70"/>
                </a:solidFill>
                <a:latin typeface="Trebuchet MS" panose="020B0603020202020204" pitchFamily="34" charset="0"/>
              </a:defRPr>
            </a:lvl3pPr>
            <a:lvl4pPr marL="1600200" indent="-228600">
              <a:buFont typeface="Wingdings" panose="05000000000000000000" pitchFamily="2" charset="2"/>
              <a:buChar char="§"/>
              <a:defRPr>
                <a:solidFill>
                  <a:srgbClr val="6C6D70"/>
                </a:solidFill>
                <a:latin typeface="Trebuchet MS" panose="020B0603020202020204" pitchFamily="34" charset="0"/>
              </a:defRPr>
            </a:lvl4pPr>
            <a:lvl5pPr marL="2057400" indent="-228600">
              <a:buFont typeface="Wingdings" panose="05000000000000000000" pitchFamily="2" charset="2"/>
              <a:buChar char="§"/>
              <a:defRPr>
                <a:solidFill>
                  <a:srgbClr val="6C6D70"/>
                </a:solidFill>
                <a:latin typeface="Trebuchet MS" panose="020B0603020202020204" pitchFamily="34" charset="0"/>
              </a:defRPr>
            </a:lvl5pPr>
          </a:lstStyle>
          <a:p>
            <a:endParaRPr lang="en-US"/>
          </a:p>
        </p:txBody>
      </p:sp>
      <p:sp>
        <p:nvSpPr>
          <p:cNvPr id="32" name="Content Placeholder 2">
            <a:extLst>
              <a:ext uri="{FF2B5EF4-FFF2-40B4-BE49-F238E27FC236}">
                <a16:creationId xmlns:a16="http://schemas.microsoft.com/office/drawing/2014/main" id="{8F45B90F-A32B-4525-8208-B0FF8BC80A74}"/>
              </a:ext>
            </a:extLst>
          </p:cNvPr>
          <p:cNvSpPr>
            <a:spLocks noGrp="1"/>
          </p:cNvSpPr>
          <p:nvPr>
            <p:ph idx="13"/>
          </p:nvPr>
        </p:nvSpPr>
        <p:spPr>
          <a:xfrm>
            <a:off x="4679011" y="4684738"/>
            <a:ext cx="2575989" cy="705567"/>
          </a:xfrm>
        </p:spPr>
        <p:txBody>
          <a:bodyPr>
            <a:normAutofit/>
          </a:bodyPr>
          <a:lstStyle>
            <a:lvl1pPr marL="0" indent="0" algn="ctr">
              <a:buFont typeface="Arial" panose="020B0604020202020204" pitchFamily="34" charset="0"/>
              <a:buNone/>
              <a:defRPr sz="2400">
                <a:solidFill>
                  <a:srgbClr val="6C6D70"/>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400">
                <a:solidFill>
                  <a:srgbClr val="6C6D70"/>
                </a:solidFill>
                <a:latin typeface="Trebuchet MS" panose="020B0603020202020204" pitchFamily="34" charset="0"/>
              </a:defRPr>
            </a:lvl2pPr>
            <a:lvl3pPr marL="1143000" indent="-228600">
              <a:buFont typeface="Wingdings" panose="05000000000000000000" pitchFamily="2" charset="2"/>
              <a:buChar char="§"/>
              <a:defRPr>
                <a:solidFill>
                  <a:srgbClr val="6C6D70"/>
                </a:solidFill>
                <a:latin typeface="Trebuchet MS" panose="020B0603020202020204" pitchFamily="34" charset="0"/>
              </a:defRPr>
            </a:lvl3pPr>
            <a:lvl4pPr marL="1600200" indent="-228600">
              <a:buFont typeface="Wingdings" panose="05000000000000000000" pitchFamily="2" charset="2"/>
              <a:buChar char="§"/>
              <a:defRPr>
                <a:solidFill>
                  <a:srgbClr val="6C6D70"/>
                </a:solidFill>
                <a:latin typeface="Trebuchet MS" panose="020B0603020202020204" pitchFamily="34" charset="0"/>
              </a:defRPr>
            </a:lvl4pPr>
            <a:lvl5pPr marL="2057400" indent="-228600">
              <a:buFont typeface="Wingdings" panose="05000000000000000000" pitchFamily="2" charset="2"/>
              <a:buChar char="§"/>
              <a:defRPr>
                <a:solidFill>
                  <a:srgbClr val="6C6D70"/>
                </a:solidFill>
                <a:latin typeface="Trebuchet MS" panose="020B0603020202020204" pitchFamily="34" charset="0"/>
              </a:defRPr>
            </a:lvl5pPr>
          </a:lstStyle>
          <a:p>
            <a:endParaRPr lang="en-US"/>
          </a:p>
        </p:txBody>
      </p:sp>
      <p:sp>
        <p:nvSpPr>
          <p:cNvPr id="33" name="Content Placeholder 2">
            <a:extLst>
              <a:ext uri="{FF2B5EF4-FFF2-40B4-BE49-F238E27FC236}">
                <a16:creationId xmlns:a16="http://schemas.microsoft.com/office/drawing/2014/main" id="{824B73C0-E7FB-4C5C-854E-8F88F4E5FB6B}"/>
              </a:ext>
            </a:extLst>
          </p:cNvPr>
          <p:cNvSpPr>
            <a:spLocks noGrp="1"/>
          </p:cNvSpPr>
          <p:nvPr>
            <p:ph idx="14"/>
          </p:nvPr>
        </p:nvSpPr>
        <p:spPr>
          <a:xfrm>
            <a:off x="8392889" y="4684737"/>
            <a:ext cx="2575989" cy="705567"/>
          </a:xfrm>
        </p:spPr>
        <p:txBody>
          <a:bodyPr>
            <a:normAutofit/>
          </a:bodyPr>
          <a:lstStyle>
            <a:lvl1pPr marL="0" indent="0" algn="ctr">
              <a:buFont typeface="Arial" panose="020B0604020202020204" pitchFamily="34" charset="0"/>
              <a:buNone/>
              <a:defRPr sz="2400">
                <a:solidFill>
                  <a:srgbClr val="6C6D70"/>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400">
                <a:solidFill>
                  <a:srgbClr val="6C6D70"/>
                </a:solidFill>
                <a:latin typeface="Trebuchet MS" panose="020B0603020202020204" pitchFamily="34" charset="0"/>
              </a:defRPr>
            </a:lvl2pPr>
            <a:lvl3pPr marL="1143000" indent="-228600">
              <a:buFont typeface="Wingdings" panose="05000000000000000000" pitchFamily="2" charset="2"/>
              <a:buChar char="§"/>
              <a:defRPr>
                <a:solidFill>
                  <a:srgbClr val="6C6D70"/>
                </a:solidFill>
                <a:latin typeface="Trebuchet MS" panose="020B0603020202020204" pitchFamily="34" charset="0"/>
              </a:defRPr>
            </a:lvl3pPr>
            <a:lvl4pPr marL="1600200" indent="-228600">
              <a:buFont typeface="Wingdings" panose="05000000000000000000" pitchFamily="2" charset="2"/>
              <a:buChar char="§"/>
              <a:defRPr>
                <a:solidFill>
                  <a:srgbClr val="6C6D70"/>
                </a:solidFill>
                <a:latin typeface="Trebuchet MS" panose="020B0603020202020204" pitchFamily="34" charset="0"/>
              </a:defRPr>
            </a:lvl4pPr>
            <a:lvl5pPr marL="2057400" indent="-228600">
              <a:buFont typeface="Wingdings" panose="05000000000000000000" pitchFamily="2" charset="2"/>
              <a:buChar char="§"/>
              <a:defRPr>
                <a:solidFill>
                  <a:srgbClr val="6C6D70"/>
                </a:solidFill>
                <a:latin typeface="Trebuchet MS" panose="020B0603020202020204" pitchFamily="34" charset="0"/>
              </a:defRPr>
            </a:lvl5pPr>
          </a:lstStyle>
          <a:p>
            <a:endParaRPr lang="en-US"/>
          </a:p>
        </p:txBody>
      </p:sp>
    </p:spTree>
    <p:extLst>
      <p:ext uri="{BB962C8B-B14F-4D97-AF65-F5344CB8AC3E}">
        <p14:creationId xmlns:p14="http://schemas.microsoft.com/office/powerpoint/2010/main" val="768017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E4D2BC-CA4E-4A17-940A-D6007FD800BD}"/>
              </a:ext>
            </a:extLst>
          </p:cNvPr>
          <p:cNvSpPr/>
          <p:nvPr userDrawn="1"/>
        </p:nvSpPr>
        <p:spPr>
          <a:xfrm>
            <a:off x="-8313" y="0"/>
            <a:ext cx="12200313" cy="1602378"/>
          </a:xfrm>
          <a:prstGeom prst="rect">
            <a:avLst/>
          </a:prstGeom>
          <a:solidFill>
            <a:srgbClr val="147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3745973-6FDA-46A4-B957-8BE59BD095A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0001"/>
          <a:stretch/>
        </p:blipFill>
        <p:spPr>
          <a:xfrm>
            <a:off x="-8313" y="0"/>
            <a:ext cx="761451" cy="1602377"/>
          </a:xfrm>
          <a:prstGeom prst="rect">
            <a:avLst/>
          </a:prstGeom>
        </p:spPr>
      </p:pic>
      <p:sp>
        <p:nvSpPr>
          <p:cNvPr id="11" name="Title 1">
            <a:extLst>
              <a:ext uri="{FF2B5EF4-FFF2-40B4-BE49-F238E27FC236}">
                <a16:creationId xmlns:a16="http://schemas.microsoft.com/office/drawing/2014/main" id="{46BC7EBC-32CF-4012-8E24-B9FD5A27C1E3}"/>
              </a:ext>
            </a:extLst>
          </p:cNvPr>
          <p:cNvSpPr>
            <a:spLocks noGrp="1"/>
          </p:cNvSpPr>
          <p:nvPr>
            <p:ph type="ctrTitle" hasCustomPrompt="1"/>
          </p:nvPr>
        </p:nvSpPr>
        <p:spPr>
          <a:xfrm>
            <a:off x="838200" y="285085"/>
            <a:ext cx="6010102" cy="978581"/>
          </a:xfrm>
        </p:spPr>
        <p:txBody>
          <a:bodyPr anchor="b"/>
          <a:lstStyle>
            <a:lvl1pPr algn="l">
              <a:defRPr sz="6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Title</a:t>
            </a:r>
          </a:p>
        </p:txBody>
      </p:sp>
      <p:sp>
        <p:nvSpPr>
          <p:cNvPr id="7" name="Content Placeholder 2">
            <a:extLst>
              <a:ext uri="{FF2B5EF4-FFF2-40B4-BE49-F238E27FC236}">
                <a16:creationId xmlns:a16="http://schemas.microsoft.com/office/drawing/2014/main" id="{15C0799F-6CB5-4F24-A80F-F2D3B2E94041}"/>
              </a:ext>
            </a:extLst>
          </p:cNvPr>
          <p:cNvSpPr>
            <a:spLocks noGrp="1"/>
          </p:cNvSpPr>
          <p:nvPr>
            <p:ph idx="1"/>
          </p:nvPr>
        </p:nvSpPr>
        <p:spPr>
          <a:xfrm>
            <a:off x="426128" y="1748900"/>
            <a:ext cx="11461072" cy="4563123"/>
          </a:xfrm>
        </p:spPr>
        <p:txBody>
          <a:bodyPr>
            <a:normAutofit/>
          </a:bodyPr>
          <a:lstStyle>
            <a:lvl1pPr marL="457200" indent="-457200">
              <a:buFont typeface="Arial" panose="020B0604020202020204" pitchFamily="34" charset="0"/>
              <a:buChar char="•"/>
              <a:defRPr sz="2400">
                <a:solidFill>
                  <a:srgbClr val="6C6D70"/>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400">
                <a:solidFill>
                  <a:srgbClr val="6C6D70"/>
                </a:solidFill>
                <a:latin typeface="Trebuchet MS" panose="020B0603020202020204" pitchFamily="34" charset="0"/>
              </a:defRPr>
            </a:lvl2pPr>
            <a:lvl3pPr marL="1143000" indent="-228600">
              <a:buFont typeface="Wingdings" panose="05000000000000000000" pitchFamily="2" charset="2"/>
              <a:buChar char="§"/>
              <a:defRPr>
                <a:solidFill>
                  <a:srgbClr val="6C6D70"/>
                </a:solidFill>
                <a:latin typeface="Trebuchet MS" panose="020B0603020202020204" pitchFamily="34" charset="0"/>
              </a:defRPr>
            </a:lvl3pPr>
            <a:lvl4pPr marL="1600200" indent="-228600">
              <a:buFont typeface="Wingdings" panose="05000000000000000000" pitchFamily="2" charset="2"/>
              <a:buChar char="§"/>
              <a:defRPr>
                <a:solidFill>
                  <a:srgbClr val="6C6D70"/>
                </a:solidFill>
                <a:latin typeface="Trebuchet MS" panose="020B0603020202020204" pitchFamily="34" charset="0"/>
              </a:defRPr>
            </a:lvl4pPr>
            <a:lvl5pPr marL="2057400" indent="-228600">
              <a:buFont typeface="Wingdings" panose="05000000000000000000" pitchFamily="2" charset="2"/>
              <a:buChar char="§"/>
              <a:defRPr>
                <a:solidFill>
                  <a:srgbClr val="6C6D70"/>
                </a:solidFill>
                <a:latin typeface="Trebuchet MS" panose="020B0603020202020204" pitchFamily="34" charset="0"/>
              </a:defRPr>
            </a:lvl5pPr>
          </a:lstStyle>
          <a:p>
            <a:endParaRPr lang="en-US"/>
          </a:p>
        </p:txBody>
      </p:sp>
    </p:spTree>
    <p:extLst>
      <p:ext uri="{BB962C8B-B14F-4D97-AF65-F5344CB8AC3E}">
        <p14:creationId xmlns:p14="http://schemas.microsoft.com/office/powerpoint/2010/main" val="2879162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rk Blue Transition Slide">
    <p:bg>
      <p:bgPr>
        <a:solidFill>
          <a:srgbClr val="147BD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CD3C365-FA2F-4EC1-8A23-2DC3645D191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9900" r="-1" b="-543"/>
          <a:stretch/>
        </p:blipFill>
        <p:spPr>
          <a:xfrm>
            <a:off x="0" y="0"/>
            <a:ext cx="3268552" cy="6901413"/>
          </a:xfrm>
          <a:prstGeom prst="rect">
            <a:avLst/>
          </a:prstGeom>
        </p:spPr>
      </p:pic>
      <p:sp>
        <p:nvSpPr>
          <p:cNvPr id="13" name="Title 1">
            <a:extLst>
              <a:ext uri="{FF2B5EF4-FFF2-40B4-BE49-F238E27FC236}">
                <a16:creationId xmlns:a16="http://schemas.microsoft.com/office/drawing/2014/main" id="{B4279AD6-AA56-4159-8F23-A25AC7089100}"/>
              </a:ext>
            </a:extLst>
          </p:cNvPr>
          <p:cNvSpPr>
            <a:spLocks noGrp="1"/>
          </p:cNvSpPr>
          <p:nvPr>
            <p:ph type="ctrTitle" hasCustomPrompt="1"/>
          </p:nvPr>
        </p:nvSpPr>
        <p:spPr>
          <a:xfrm>
            <a:off x="4032861" y="2741847"/>
            <a:ext cx="7422292" cy="1374306"/>
          </a:xfrm>
        </p:spPr>
        <p:txBody>
          <a:bodyPr anchor="b"/>
          <a:lstStyle>
            <a:lvl1pPr algn="ctr">
              <a:defRPr sz="6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Section </a:t>
            </a:r>
            <a:br>
              <a:rPr lang="en-US"/>
            </a:br>
            <a:r>
              <a:rPr lang="en-US"/>
              <a:t>Title Slide</a:t>
            </a:r>
          </a:p>
        </p:txBody>
      </p:sp>
      <p:sp>
        <p:nvSpPr>
          <p:cNvPr id="14" name="Subtitle 2">
            <a:extLst>
              <a:ext uri="{FF2B5EF4-FFF2-40B4-BE49-F238E27FC236}">
                <a16:creationId xmlns:a16="http://schemas.microsoft.com/office/drawing/2014/main" id="{FD519BBB-2F9F-45A4-AACC-8293FC3AED3A}"/>
              </a:ext>
            </a:extLst>
          </p:cNvPr>
          <p:cNvSpPr>
            <a:spLocks noGrp="1"/>
          </p:cNvSpPr>
          <p:nvPr>
            <p:ph type="subTitle" idx="1"/>
          </p:nvPr>
        </p:nvSpPr>
        <p:spPr>
          <a:xfrm>
            <a:off x="4032861" y="4116153"/>
            <a:ext cx="7422292" cy="1655762"/>
          </a:xfrm>
        </p:spPr>
        <p:txBody>
          <a:bodyPr/>
          <a:lstStyle>
            <a:lvl1pPr marL="0" indent="0" algn="ctr">
              <a:buNone/>
              <a:defRPr sz="24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811003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D83B4790-CDFA-4986-9587-5A3A9AF404C6}" type="datetimeFigureOut">
              <a:rPr lang="en-US" smtClean="0"/>
              <a:pPr/>
              <a:t>11/8/2022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5BC4BB82-2418-4D35-9A7E-6ED0E6E63174}" type="slidenum">
              <a:rPr lang="en-US" smtClean="0"/>
              <a:pPr/>
              <a:t>‹#›</a:t>
            </a:fld>
            <a:endParaRPr lang="en-US"/>
          </a:p>
        </p:txBody>
      </p:sp>
    </p:spTree>
    <p:extLst>
      <p:ext uri="{BB962C8B-B14F-4D97-AF65-F5344CB8AC3E}">
        <p14:creationId xmlns:p14="http://schemas.microsoft.com/office/powerpoint/2010/main" val="4287028849"/>
      </p:ext>
    </p:extLst>
  </p:cSld>
  <p:clrMap bg1="lt1" tx1="dk1" bg2="lt2" tx2="dk2" accent1="accent1" accent2="accent2" accent3="accent3" accent4="accent4" accent5="accent5" accent6="accent6" hlink="hlink" folHlink="folHlink"/>
  <p:sldLayoutIdLst>
    <p:sldLayoutId id="2147483673" r:id="rId1"/>
    <p:sldLayoutId id="2147483667" r:id="rId2"/>
    <p:sldLayoutId id="2147483671" r:id="rId3"/>
    <p:sldLayoutId id="2147483651" r:id="rId4"/>
    <p:sldLayoutId id="2147483668" r:id="rId5"/>
    <p:sldLayoutId id="2147483664" r:id="rId6"/>
    <p:sldLayoutId id="2147483665" r:id="rId7"/>
    <p:sldLayoutId id="2147483655" r:id="rId8"/>
  </p:sldLayoutIdLst>
  <p:txStyles>
    <p:titleStyle>
      <a:lvl1pPr algn="l" defTabSz="914400" rtl="0" eaLnBrk="1" latinLnBrk="0" hangingPunct="1">
        <a:lnSpc>
          <a:spcPct val="90000"/>
        </a:lnSpc>
        <a:spcBef>
          <a:spcPct val="0"/>
        </a:spcBef>
        <a:buNone/>
        <a:defRPr sz="4400" kern="1200">
          <a:solidFill>
            <a:srgbClr val="6C6D70"/>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6C6D70"/>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6C6D70"/>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6C6D70"/>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6C6D70"/>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C6D70"/>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3E2CB-B109-431B-AD3E-18FC174E3C02}"/>
              </a:ext>
            </a:extLst>
          </p:cNvPr>
          <p:cNvSpPr>
            <a:spLocks noGrp="1"/>
          </p:cNvSpPr>
          <p:nvPr>
            <p:ph type="ctrTitle"/>
          </p:nvPr>
        </p:nvSpPr>
        <p:spPr>
          <a:xfrm>
            <a:off x="838199" y="285085"/>
            <a:ext cx="10658384" cy="978581"/>
          </a:xfrm>
        </p:spPr>
        <p:txBody>
          <a:bodyPr>
            <a:noAutofit/>
          </a:bodyPr>
          <a:lstStyle/>
          <a:p>
            <a:r>
              <a:rPr lang="fr-FR" sz="5400"/>
              <a:t>November 2022 Liaisons Report </a:t>
            </a:r>
            <a:endParaRPr lang="en-US" sz="5400"/>
          </a:p>
        </p:txBody>
      </p:sp>
      <p:sp>
        <p:nvSpPr>
          <p:cNvPr id="3" name="Content Placeholder 2">
            <a:extLst>
              <a:ext uri="{FF2B5EF4-FFF2-40B4-BE49-F238E27FC236}">
                <a16:creationId xmlns:a16="http://schemas.microsoft.com/office/drawing/2014/main" id="{7267FF9B-F1A5-45BA-BC54-E58F64B3C32D}"/>
              </a:ext>
            </a:extLst>
          </p:cNvPr>
          <p:cNvSpPr>
            <a:spLocks noGrp="1"/>
          </p:cNvSpPr>
          <p:nvPr>
            <p:ph idx="1"/>
          </p:nvPr>
        </p:nvSpPr>
        <p:spPr>
          <a:xfrm>
            <a:off x="645242" y="1603675"/>
            <a:ext cx="10901516" cy="4528875"/>
          </a:xfrm>
        </p:spPr>
        <p:txBody>
          <a:bodyPr>
            <a:normAutofit lnSpcReduction="10000"/>
          </a:bodyPr>
          <a:lstStyle/>
          <a:p>
            <a:pPr>
              <a:lnSpc>
                <a:spcPct val="100000"/>
              </a:lnSpc>
              <a:spcBef>
                <a:spcPts val="600"/>
              </a:spcBef>
              <a:spcAft>
                <a:spcPts val="600"/>
              </a:spcAft>
              <a:buFont typeface="Wingdings" panose="05000000000000000000" pitchFamily="2" charset="2"/>
              <a:buChar char="§"/>
            </a:pPr>
            <a:r>
              <a:rPr lang="en-US" b="1" dirty="0"/>
              <a:t>LCB Liaison and Member 1 on 1</a:t>
            </a:r>
            <a:r>
              <a:rPr lang="en-US" dirty="0"/>
              <a:t>: Members are encouraging to contact the LCB Liaison with comments and questions on agenda items. </a:t>
            </a:r>
          </a:p>
          <a:p>
            <a:pPr>
              <a:lnSpc>
                <a:spcPct val="100000"/>
              </a:lnSpc>
              <a:spcBef>
                <a:spcPts val="600"/>
              </a:spcBef>
              <a:spcAft>
                <a:spcPts val="600"/>
              </a:spcAft>
              <a:buFont typeface="Wingdings" panose="05000000000000000000" pitchFamily="2" charset="2"/>
              <a:buChar char="§"/>
            </a:pPr>
            <a:r>
              <a:rPr lang="en-US" b="1" dirty="0"/>
              <a:t>Introduction Call</a:t>
            </a:r>
            <a:r>
              <a:rPr lang="en-US" b="1" dirty="0">
                <a:effectLst/>
              </a:rPr>
              <a:t>: </a:t>
            </a:r>
            <a:r>
              <a:rPr lang="en-US" dirty="0"/>
              <a:t>Please schedule time to meet with Mr. Gabriel. Through this meeting, he hopes to get to know you better and introduce himself. For more information visit: </a:t>
            </a:r>
            <a:r>
              <a:rPr lang="en-US" dirty="0">
                <a:solidFill>
                  <a:schemeClr val="accent3"/>
                </a:solidFill>
                <a:effectLst/>
              </a:rPr>
              <a:t>Calendly.com/GGabriel-1/15</a:t>
            </a:r>
            <a:r>
              <a:rPr lang="en-US" dirty="0">
                <a:solidFill>
                  <a:srgbClr val="147BD1"/>
                </a:solidFill>
                <a:effectLst/>
              </a:rPr>
              <a:t>M</a:t>
            </a:r>
            <a:r>
              <a:rPr lang="en-US" dirty="0">
                <a:solidFill>
                  <a:schemeClr val="accent3"/>
                </a:solidFill>
                <a:effectLst/>
              </a:rPr>
              <a:t>in</a:t>
            </a:r>
          </a:p>
          <a:p>
            <a:pPr>
              <a:lnSpc>
                <a:spcPct val="100000"/>
              </a:lnSpc>
              <a:spcBef>
                <a:spcPts val="600"/>
              </a:spcBef>
              <a:spcAft>
                <a:spcPts val="600"/>
              </a:spcAft>
              <a:buFont typeface="Wingdings" panose="05000000000000000000" pitchFamily="2" charset="2"/>
              <a:buChar char="§"/>
            </a:pPr>
            <a:r>
              <a:rPr lang="en-US" b="1" dirty="0">
                <a:effectLst/>
              </a:rPr>
              <a:t>TPA Governing Board Meeting</a:t>
            </a:r>
            <a:r>
              <a:rPr lang="en-US" dirty="0">
                <a:effectLst/>
              </a:rPr>
              <a:t>: The next meeting will be held on December 15 at 9 a.m. both in-person and virtually. View agenda packet and </a:t>
            </a:r>
            <a:r>
              <a:rPr lang="en-US" dirty="0"/>
              <a:t>meeting details at </a:t>
            </a:r>
            <a:r>
              <a:rPr lang="en-US" dirty="0">
                <a:solidFill>
                  <a:srgbClr val="147BD1"/>
                </a:solidFill>
              </a:rPr>
              <a:t>PalmBeachTPA.org/Board</a:t>
            </a:r>
          </a:p>
          <a:p>
            <a:pPr>
              <a:lnSpc>
                <a:spcPct val="100000"/>
              </a:lnSpc>
              <a:spcBef>
                <a:spcPts val="600"/>
              </a:spcBef>
              <a:spcAft>
                <a:spcPts val="600"/>
              </a:spcAft>
              <a:buFont typeface="Wingdings" panose="05000000000000000000" pitchFamily="2" charset="2"/>
              <a:buChar char="§"/>
            </a:pPr>
            <a:r>
              <a:rPr lang="en-US" b="1" dirty="0"/>
              <a:t>Recap - 2022 CTD Conference and Training Workshop: </a:t>
            </a:r>
            <a:r>
              <a:rPr lang="en-US" dirty="0"/>
              <a:t>The LCB Chair and Liaison participated in the 2022 Conference – Training Workshop and Expo from August 20 - 31.</a:t>
            </a:r>
          </a:p>
          <a:p>
            <a:pPr marL="0" indent="0">
              <a:lnSpc>
                <a:spcPct val="100000"/>
              </a:lnSpc>
              <a:spcBef>
                <a:spcPts val="0"/>
              </a:spcBef>
              <a:buNone/>
            </a:pPr>
            <a:endParaRPr lang="en-US" dirty="0">
              <a:solidFill>
                <a:schemeClr val="accent3"/>
              </a:solidFill>
              <a:effectLst/>
            </a:endParaRPr>
          </a:p>
        </p:txBody>
      </p:sp>
    </p:spTree>
    <p:extLst>
      <p:ext uri="{BB962C8B-B14F-4D97-AF65-F5344CB8AC3E}">
        <p14:creationId xmlns:p14="http://schemas.microsoft.com/office/powerpoint/2010/main" val="2913251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3E2CB-B109-431B-AD3E-18FC174E3C02}"/>
              </a:ext>
            </a:extLst>
          </p:cNvPr>
          <p:cNvSpPr>
            <a:spLocks noGrp="1"/>
          </p:cNvSpPr>
          <p:nvPr>
            <p:ph type="ctrTitle"/>
          </p:nvPr>
        </p:nvSpPr>
        <p:spPr>
          <a:xfrm>
            <a:off x="797880" y="1194387"/>
            <a:ext cx="10596240" cy="978581"/>
          </a:xfrm>
        </p:spPr>
        <p:txBody>
          <a:bodyPr>
            <a:noAutofit/>
          </a:bodyPr>
          <a:lstStyle/>
          <a:p>
            <a:r>
              <a:rPr lang="fr-FR" sz="4800" dirty="0"/>
              <a:t>2022 CTD </a:t>
            </a:r>
            <a:r>
              <a:rPr lang="en-US" sz="4800" dirty="0"/>
              <a:t>Conference  </a:t>
            </a:r>
            <a:br>
              <a:rPr lang="en-US" sz="4800" dirty="0"/>
            </a:br>
            <a:r>
              <a:rPr lang="en-US" sz="4800" dirty="0"/>
              <a:t>Training Workshop &amp; Expo</a:t>
            </a:r>
            <a:br>
              <a:rPr lang="en-US" sz="1400" b="1" i="0" dirty="0">
                <a:solidFill>
                  <a:srgbClr val="FFFFFF"/>
                </a:solidFill>
                <a:effectLst/>
                <a:latin typeface="Arial" panose="020B0604020202020204" pitchFamily="34" charset="0"/>
              </a:rPr>
            </a:br>
            <a:endParaRPr lang="en-US" sz="4800" dirty="0"/>
          </a:p>
        </p:txBody>
      </p:sp>
      <p:pic>
        <p:nvPicPr>
          <p:cNvPr id="5" name="Picture 4" descr="A group of people posing for a photo&#10;&#10;Description automatically generated">
            <a:extLst>
              <a:ext uri="{FF2B5EF4-FFF2-40B4-BE49-F238E27FC236}">
                <a16:creationId xmlns:a16="http://schemas.microsoft.com/office/drawing/2014/main" id="{2E151B35-417E-D93D-7168-D674ABE721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351" y="1946134"/>
            <a:ext cx="4475396" cy="3914690"/>
          </a:xfrm>
          <a:prstGeom prst="rect">
            <a:avLst/>
          </a:prstGeom>
        </p:spPr>
      </p:pic>
      <p:sp>
        <p:nvSpPr>
          <p:cNvPr id="12" name="TextBox 11">
            <a:extLst>
              <a:ext uri="{FF2B5EF4-FFF2-40B4-BE49-F238E27FC236}">
                <a16:creationId xmlns:a16="http://schemas.microsoft.com/office/drawing/2014/main" id="{C8666BBD-9EA7-23F8-AE46-C62AF3EBC8EE}"/>
              </a:ext>
            </a:extLst>
          </p:cNvPr>
          <p:cNvSpPr txBox="1"/>
          <p:nvPr/>
        </p:nvSpPr>
        <p:spPr>
          <a:xfrm>
            <a:off x="6096000" y="1892528"/>
            <a:ext cx="5835588" cy="3970318"/>
          </a:xfrm>
          <a:prstGeom prst="rect">
            <a:avLst/>
          </a:prstGeom>
          <a:noFill/>
        </p:spPr>
        <p:txBody>
          <a:bodyPr wrap="square" rtlCol="0">
            <a:spAutoFit/>
          </a:bodyPr>
          <a:lstStyle/>
          <a:p>
            <a:r>
              <a:rPr lang="en-US" dirty="0">
                <a:solidFill>
                  <a:srgbClr val="646566"/>
                </a:solidFill>
                <a:latin typeface="Tahoma" panose="020B0604030504040204" pitchFamily="34" charset="0"/>
                <a:ea typeface="Tahoma" panose="020B0604030504040204" pitchFamily="34" charset="0"/>
                <a:cs typeface="Tahoma" panose="020B0604030504040204" pitchFamily="34" charset="0"/>
              </a:rPr>
              <a:t>From left to right:</a:t>
            </a:r>
          </a:p>
          <a:p>
            <a:r>
              <a:rPr lang="en-US" dirty="0">
                <a:solidFill>
                  <a:srgbClr val="646566"/>
                </a:solidFill>
                <a:latin typeface="Tahoma" panose="020B0604030504040204" pitchFamily="34" charset="0"/>
                <a:ea typeface="Tahoma" panose="020B0604030504040204" pitchFamily="34" charset="0"/>
                <a:cs typeface="Tahoma" panose="020B0604030504040204" pitchFamily="34" charset="0"/>
              </a:rPr>
              <a:t> </a:t>
            </a:r>
          </a:p>
          <a:p>
            <a:pPr marL="285750" indent="-285750">
              <a:buFont typeface="Wingdings" panose="05000000000000000000" pitchFamily="2" charset="2"/>
              <a:buChar char="§"/>
            </a:pPr>
            <a:r>
              <a:rPr lang="en-US" dirty="0" err="1">
                <a:solidFill>
                  <a:srgbClr val="646566"/>
                </a:solidFill>
                <a:latin typeface="Tahoma" panose="020B0604030504040204" pitchFamily="34" charset="0"/>
                <a:ea typeface="Tahoma" panose="020B0604030504040204" pitchFamily="34" charset="0"/>
                <a:cs typeface="Tahoma" panose="020B0604030504040204" pitchFamily="34" charset="0"/>
              </a:rPr>
              <a:t>Grég</a:t>
            </a:r>
            <a:r>
              <a:rPr lang="en-US" dirty="0">
                <a:solidFill>
                  <a:srgbClr val="646566"/>
                </a:solidFill>
                <a:latin typeface="Tahoma" panose="020B0604030504040204" pitchFamily="34" charset="0"/>
                <a:ea typeface="Tahoma" panose="020B0604030504040204" pitchFamily="34" charset="0"/>
                <a:cs typeface="Tahoma" panose="020B0604030504040204" pitchFamily="34" charset="0"/>
              </a:rPr>
              <a:t> Gabriel, Lead Planner – Transit Coordinator at Palm Beach Transportation Planning Agency</a:t>
            </a:r>
          </a:p>
          <a:p>
            <a:pPr marL="285750" indent="-285750">
              <a:buFont typeface="Wingdings" panose="05000000000000000000" pitchFamily="2" charset="2"/>
              <a:buChar char="§"/>
            </a:pPr>
            <a:endParaRPr lang="en-US" dirty="0">
              <a:solidFill>
                <a:srgbClr val="646566"/>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
            </a:pPr>
            <a:r>
              <a:rPr lang="en-US" dirty="0">
                <a:solidFill>
                  <a:srgbClr val="646566"/>
                </a:solidFill>
                <a:latin typeface="Tahoma" panose="020B0604030504040204" pitchFamily="34" charset="0"/>
                <a:ea typeface="Tahoma" panose="020B0604030504040204" pitchFamily="34" charset="0"/>
                <a:cs typeface="Tahoma" panose="020B0604030504040204" pitchFamily="34" charset="0"/>
              </a:rPr>
              <a:t>Mayor Chelsea Reed, City of Palm Beach Gardens</a:t>
            </a:r>
          </a:p>
          <a:p>
            <a:pPr marL="285750" indent="-285750">
              <a:buFont typeface="Wingdings" panose="05000000000000000000" pitchFamily="2" charset="2"/>
              <a:buChar char="§"/>
            </a:pPr>
            <a:endParaRPr lang="en-US" dirty="0">
              <a:solidFill>
                <a:srgbClr val="646566"/>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
            </a:pPr>
            <a:r>
              <a:rPr lang="en-US" dirty="0">
                <a:solidFill>
                  <a:srgbClr val="646566"/>
                </a:solidFill>
                <a:latin typeface="Tahoma" panose="020B0604030504040204" pitchFamily="34" charset="0"/>
                <a:ea typeface="Tahoma" panose="020B0604030504040204" pitchFamily="34" charset="0"/>
                <a:cs typeface="Tahoma" panose="020B0604030504040204" pitchFamily="34" charset="0"/>
              </a:rPr>
              <a:t>David </a:t>
            </a:r>
            <a:r>
              <a:rPr lang="en-US" dirty="0" err="1">
                <a:solidFill>
                  <a:srgbClr val="646566"/>
                </a:solidFill>
                <a:latin typeface="Tahoma" panose="020B0604030504040204" pitchFamily="34" charset="0"/>
                <a:ea typeface="Tahoma" panose="020B0604030504040204" pitchFamily="34" charset="0"/>
                <a:cs typeface="Tahoma" panose="020B0604030504040204" pitchFamily="34" charset="0"/>
              </a:rPr>
              <a:t>Darm</a:t>
            </a:r>
            <a:r>
              <a:rPr lang="en-US" dirty="0">
                <a:solidFill>
                  <a:srgbClr val="646566"/>
                </a:solidFill>
                <a:latin typeface="Tahoma" panose="020B0604030504040204" pitchFamily="34" charset="0"/>
                <a:ea typeface="Tahoma" panose="020B0604030504040204" pitchFamily="34" charset="0"/>
                <a:cs typeface="Tahoma" panose="020B0604030504040204" pitchFamily="34" charset="0"/>
              </a:rPr>
              <a:t>, Chief Executive Officer of Commission for the Transportation Disadvantaged</a:t>
            </a:r>
          </a:p>
          <a:p>
            <a:pPr marL="285750" indent="-285750">
              <a:buFont typeface="Wingdings" panose="05000000000000000000" pitchFamily="2" charset="2"/>
              <a:buChar char="§"/>
            </a:pPr>
            <a:endParaRPr lang="en-US" dirty="0">
              <a:solidFill>
                <a:srgbClr val="646566"/>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
            </a:pPr>
            <a:r>
              <a:rPr lang="en-US" dirty="0">
                <a:solidFill>
                  <a:srgbClr val="646566"/>
                </a:solidFill>
                <a:latin typeface="Tahoma" panose="020B0604030504040204" pitchFamily="34" charset="0"/>
                <a:ea typeface="Tahoma" panose="020B0604030504040204" pitchFamily="34" charset="0"/>
                <a:cs typeface="Tahoma" panose="020B0604030504040204" pitchFamily="34" charset="0"/>
              </a:rPr>
              <a:t>Commissioner Mayra Uribe, Orange County, District 3</a:t>
            </a:r>
          </a:p>
          <a:p>
            <a:pPr marL="285750" indent="-285750">
              <a:buFont typeface="Wingdings" panose="05000000000000000000" pitchFamily="2" charset="2"/>
              <a:buChar char="§"/>
            </a:pPr>
            <a:endParaRPr lang="en-US" dirty="0">
              <a:solidFill>
                <a:srgbClr val="646566"/>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
            </a:pPr>
            <a:r>
              <a:rPr lang="en-US" dirty="0">
                <a:solidFill>
                  <a:srgbClr val="646566"/>
                </a:solidFill>
                <a:latin typeface="Tahoma" panose="020B0604030504040204" pitchFamily="34" charset="0"/>
                <a:ea typeface="Tahoma" panose="020B0604030504040204" pitchFamily="34" charset="0"/>
                <a:cs typeface="Tahoma" panose="020B0604030504040204" pitchFamily="34" charset="0"/>
              </a:rPr>
              <a:t>Virginia Whittington, Director of Regional Partnerships at Metro Plan Orlando</a:t>
            </a:r>
          </a:p>
        </p:txBody>
      </p:sp>
    </p:spTree>
    <p:extLst>
      <p:ext uri="{BB962C8B-B14F-4D97-AF65-F5344CB8AC3E}">
        <p14:creationId xmlns:p14="http://schemas.microsoft.com/office/powerpoint/2010/main" val="1026114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0C0CF-F98A-7D58-B227-2A0FD265D238}"/>
              </a:ext>
            </a:extLst>
          </p:cNvPr>
          <p:cNvSpPr>
            <a:spLocks noGrp="1"/>
          </p:cNvSpPr>
          <p:nvPr>
            <p:ph type="ctrTitle"/>
          </p:nvPr>
        </p:nvSpPr>
        <p:spPr/>
        <p:txBody>
          <a:bodyPr anchor="ctr">
            <a:normAutofit fontScale="90000"/>
          </a:bodyPr>
          <a:lstStyle/>
          <a:p>
            <a:r>
              <a:rPr lang="en-US" sz="5400"/>
              <a:t>TD Program Brochure</a:t>
            </a:r>
          </a:p>
        </p:txBody>
      </p:sp>
      <p:pic>
        <p:nvPicPr>
          <p:cNvPr id="8" name="Picture 7" descr="Graphical user interface, website&#10;&#10;Description automatically generated">
            <a:extLst>
              <a:ext uri="{FF2B5EF4-FFF2-40B4-BE49-F238E27FC236}">
                <a16:creationId xmlns:a16="http://schemas.microsoft.com/office/drawing/2014/main" id="{06D56DAA-7BA6-0F25-3C9D-3101A10B763E}"/>
              </a:ext>
            </a:extLst>
          </p:cNvPr>
          <p:cNvPicPr>
            <a:picLocks noChangeAspect="1"/>
          </p:cNvPicPr>
          <p:nvPr/>
        </p:nvPicPr>
        <p:blipFill rotWithShape="1">
          <a:blip r:embed="rId3">
            <a:extLst>
              <a:ext uri="{28A0092B-C50C-407E-A947-70E740481C1C}">
                <a14:useLocalDpi xmlns:a14="http://schemas.microsoft.com/office/drawing/2010/main" val="0"/>
              </a:ext>
            </a:extLst>
          </a:blip>
          <a:srcRect l="2254" t="3055" b="1563"/>
          <a:stretch/>
        </p:blipFill>
        <p:spPr>
          <a:xfrm>
            <a:off x="5078763" y="832757"/>
            <a:ext cx="6884637" cy="5192486"/>
          </a:xfrm>
          <a:prstGeom prst="rect">
            <a:avLst/>
          </a:prstGeom>
        </p:spPr>
      </p:pic>
    </p:spTree>
    <p:extLst>
      <p:ext uri="{BB962C8B-B14F-4D97-AF65-F5344CB8AC3E}">
        <p14:creationId xmlns:p14="http://schemas.microsoft.com/office/powerpoint/2010/main" val="2707578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0C0CF-F98A-7D58-B227-2A0FD265D238}"/>
              </a:ext>
            </a:extLst>
          </p:cNvPr>
          <p:cNvSpPr>
            <a:spLocks noGrp="1"/>
          </p:cNvSpPr>
          <p:nvPr>
            <p:ph type="ctrTitle"/>
          </p:nvPr>
        </p:nvSpPr>
        <p:spPr/>
        <p:txBody>
          <a:bodyPr anchor="ctr">
            <a:normAutofit fontScale="90000"/>
          </a:bodyPr>
          <a:lstStyle/>
          <a:p>
            <a:r>
              <a:rPr lang="en-US" sz="5400"/>
              <a:t>TD Program Brochure</a:t>
            </a:r>
          </a:p>
        </p:txBody>
      </p:sp>
      <p:pic>
        <p:nvPicPr>
          <p:cNvPr id="6" name="Picture 5" descr="Timeline&#10;&#10;Description automatically generated with medium confidence">
            <a:extLst>
              <a:ext uri="{FF2B5EF4-FFF2-40B4-BE49-F238E27FC236}">
                <a16:creationId xmlns:a16="http://schemas.microsoft.com/office/drawing/2014/main" id="{D3107F85-B695-1F3C-B3FC-49CC20F6DCDD}"/>
              </a:ext>
            </a:extLst>
          </p:cNvPr>
          <p:cNvPicPr>
            <a:picLocks noChangeAspect="1"/>
          </p:cNvPicPr>
          <p:nvPr/>
        </p:nvPicPr>
        <p:blipFill rotWithShape="1">
          <a:blip r:embed="rId3">
            <a:extLst>
              <a:ext uri="{28A0092B-C50C-407E-A947-70E740481C1C}">
                <a14:useLocalDpi xmlns:a14="http://schemas.microsoft.com/office/drawing/2010/main" val="0"/>
              </a:ext>
            </a:extLst>
          </a:blip>
          <a:srcRect l="1421" t="2084" b="1726"/>
          <a:stretch/>
        </p:blipFill>
        <p:spPr>
          <a:xfrm>
            <a:off x="5162140" y="778329"/>
            <a:ext cx="7029859" cy="5301343"/>
          </a:xfrm>
          <a:prstGeom prst="rect">
            <a:avLst/>
          </a:prstGeom>
        </p:spPr>
      </p:pic>
    </p:spTree>
    <p:extLst>
      <p:ext uri="{BB962C8B-B14F-4D97-AF65-F5344CB8AC3E}">
        <p14:creationId xmlns:p14="http://schemas.microsoft.com/office/powerpoint/2010/main" val="1106993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3D351-0C07-414D-B4BF-BBE5F1F83375}"/>
              </a:ext>
            </a:extLst>
          </p:cNvPr>
          <p:cNvSpPr>
            <a:spLocks noGrp="1"/>
          </p:cNvSpPr>
          <p:nvPr>
            <p:ph type="ctrTitle"/>
          </p:nvPr>
        </p:nvSpPr>
        <p:spPr/>
        <p:txBody>
          <a:bodyPr/>
          <a:lstStyle/>
          <a:p>
            <a:r>
              <a:rPr lang="en-US"/>
              <a:t>Questions?</a:t>
            </a:r>
          </a:p>
        </p:txBody>
      </p:sp>
      <p:sp>
        <p:nvSpPr>
          <p:cNvPr id="3" name="Subtitle 2">
            <a:extLst>
              <a:ext uri="{FF2B5EF4-FFF2-40B4-BE49-F238E27FC236}">
                <a16:creationId xmlns:a16="http://schemas.microsoft.com/office/drawing/2014/main" id="{3355B224-E3C1-46F9-8CE3-22DEAFD023A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03933959"/>
      </p:ext>
    </p:extLst>
  </p:cSld>
  <p:clrMapOvr>
    <a:masterClrMapping/>
  </p:clrMapOvr>
</p:sld>
</file>

<file path=ppt/theme/theme1.xml><?xml version="1.0" encoding="utf-8"?>
<a:theme xmlns:a="http://schemas.openxmlformats.org/drawingml/2006/main" name="Office Theme">
  <a:themeElements>
    <a:clrScheme name="TPA Colors">
      <a:dk1>
        <a:srgbClr val="646566"/>
      </a:dk1>
      <a:lt1>
        <a:srgbClr val="FFFFFF"/>
      </a:lt1>
      <a:dk2>
        <a:srgbClr val="000000"/>
      </a:dk2>
      <a:lt2>
        <a:srgbClr val="FFFFFF"/>
      </a:lt2>
      <a:accent1>
        <a:srgbClr val="F8485E"/>
      </a:accent1>
      <a:accent2>
        <a:srgbClr val="26D07C"/>
      </a:accent2>
      <a:accent3>
        <a:srgbClr val="147BD1"/>
      </a:accent3>
      <a:accent4>
        <a:srgbClr val="62B5E5"/>
      </a:accent4>
      <a:accent5>
        <a:srgbClr val="646566"/>
      </a:accent5>
      <a:accent6>
        <a:srgbClr val="FFFFFF"/>
      </a:accent6>
      <a:hlink>
        <a:srgbClr val="646566"/>
      </a:hlink>
      <a:folHlink>
        <a:srgbClr val="147BD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aa7f1fb6-756e-4855-9f16-f3f1460ff54c">
      <UserInfo>
        <DisplayName>Nick Uhren</DisplayName>
        <AccountId>14</AccountId>
        <AccountType/>
      </UserInfo>
    </SharedWithUsers>
    <lcf76f155ced4ddcb4097134ff3c332f xmlns="a9d449a8-2375-42b6-a9f4-110971acbe8c">
      <Terms xmlns="http://schemas.microsoft.com/office/infopath/2007/PartnerControls"/>
    </lcf76f155ced4ddcb4097134ff3c332f>
    <TaxCatchAll xmlns="aa7f1fb6-756e-4855-9f16-f3f1460ff54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4F7DD637D66454893F608D3647AEA69" ma:contentTypeVersion="16" ma:contentTypeDescription="Create a new document." ma:contentTypeScope="" ma:versionID="1941283f264ecee839a1185625e3e7a9">
  <xsd:schema xmlns:xsd="http://www.w3.org/2001/XMLSchema" xmlns:xs="http://www.w3.org/2001/XMLSchema" xmlns:p="http://schemas.microsoft.com/office/2006/metadata/properties" xmlns:ns2="a9d449a8-2375-42b6-a9f4-110971acbe8c" xmlns:ns3="aa7f1fb6-756e-4855-9f16-f3f1460ff54c" targetNamespace="http://schemas.microsoft.com/office/2006/metadata/properties" ma:root="true" ma:fieldsID="26308d958cd53d714f0220d96bd16801" ns2:_="" ns3:_="">
    <xsd:import namespace="a9d449a8-2375-42b6-a9f4-110971acbe8c"/>
    <xsd:import namespace="aa7f1fb6-756e-4855-9f16-f3f1460ff54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d449a8-2375-42b6-a9f4-110971acbe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c3704f9-8836-463e-bd6f-c87358e3f2d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a7f1fb6-756e-4855-9f16-f3f1460ff54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9cfaf41-81f7-4a6b-bdd9-e3afe15e5945}" ma:internalName="TaxCatchAll" ma:showField="CatchAllData" ma:web="aa7f1fb6-756e-4855-9f16-f3f1460ff54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496755-5050-444C-95C0-D901B59302AF}">
  <ds:schemaRefs>
    <ds:schemaRef ds:uri="a9d449a8-2375-42b6-a9f4-110971acbe8c"/>
    <ds:schemaRef ds:uri="aa7f1fb6-756e-4855-9f16-f3f1460ff54c"/>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EB21E91-93D0-47E2-9D25-6B165703AF7F}">
  <ds:schemaRefs>
    <ds:schemaRef ds:uri="http://schemas.microsoft.com/sharepoint/v3/contenttype/forms"/>
  </ds:schemaRefs>
</ds:datastoreItem>
</file>

<file path=customXml/itemProps3.xml><?xml version="1.0" encoding="utf-8"?>
<ds:datastoreItem xmlns:ds="http://schemas.openxmlformats.org/officeDocument/2006/customXml" ds:itemID="{9E58182D-04B8-459C-A78D-9A3A118CD740}">
  <ds:schemaRefs>
    <ds:schemaRef ds:uri="a9d449a8-2375-42b6-a9f4-110971acbe8c"/>
    <ds:schemaRef ds:uri="aa7f1fb6-756e-4855-9f16-f3f1460ff54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320</Words>
  <Application>Microsoft Office PowerPoint</Application>
  <PresentationFormat>Widescreen</PresentationFormat>
  <Paragraphs>24</Paragraphs>
  <Slides>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Tahoma</vt:lpstr>
      <vt:lpstr>Trebuchet MS</vt:lpstr>
      <vt:lpstr>Wingdings</vt:lpstr>
      <vt:lpstr>Office Theme</vt:lpstr>
      <vt:lpstr>November 2022 Liaisons Report </vt:lpstr>
      <vt:lpstr>2022 CTD Conference   Training Workshop &amp; Expo </vt:lpstr>
      <vt:lpstr>TD Program Brochure</vt:lpstr>
      <vt:lpstr>TD Program Brochure</vt:lpstr>
      <vt:lpstr>Questions?</vt:lpstr>
    </vt:vector>
  </TitlesOfParts>
  <Company>Palm Beach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Verbeke</dc:creator>
  <cp:lastModifiedBy>Amanda Williams</cp:lastModifiedBy>
  <cp:revision>1</cp:revision>
  <dcterms:created xsi:type="dcterms:W3CDTF">2018-02-07T13:54:12Z</dcterms:created>
  <dcterms:modified xsi:type="dcterms:W3CDTF">2022-11-08T21:12:52Z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0x01010034F7DD637D66454893F608D3647AEA69</vt:lpwstr>
  </property>
  <property fmtid="{D5CDD505-2E9C-101B-9397-08002B2CF9AE}" pid="3" name="Order">
    <vt:r8>2106600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MediaServiceImageTags">
    <vt:lpwstr/>
  </property>
</Properties>
</file>