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74" r:id="rId5"/>
    <p:sldId id="275" r:id="rId6"/>
    <p:sldId id="284" r:id="rId7"/>
    <p:sldId id="282" r:id="rId8"/>
    <p:sldId id="285" r:id="rId9"/>
    <p:sldId id="280" r:id="rId1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7BD1"/>
    <a:srgbClr val="62B5E5"/>
    <a:srgbClr val="646566"/>
    <a:srgbClr val="2376BC"/>
    <a:srgbClr val="6C6D70"/>
    <a:srgbClr val="1C75BB"/>
    <a:srgbClr val="21A4FF"/>
    <a:srgbClr val="02E16C"/>
    <a:srgbClr val="F54D5A"/>
    <a:srgbClr val="C3C4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D17FF9-F63B-4B40-85AE-516AB0DB0410}" v="468" dt="2022-07-21T12:22:11.508"/>
    <p1510:client id="{DDB9B0CF-CECB-4BC0-9B51-CD2D9F72C7CD}" v="14" dt="2022-07-25T14:25:05.7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ssidy Sparks" userId="cd857fe3-7741-442b-ac41-a89b3c2aca10" providerId="ADAL" clId="{0432E662-D014-421A-8F3A-2DF876AF12B2}"/>
    <pc:docChg chg="undo custSel modSld">
      <pc:chgData name="Cassidy Sparks" userId="cd857fe3-7741-442b-ac41-a89b3c2aca10" providerId="ADAL" clId="{0432E662-D014-421A-8F3A-2DF876AF12B2}" dt="2022-07-21T12:21:57.617" v="246" actId="1076"/>
      <pc:docMkLst>
        <pc:docMk/>
      </pc:docMkLst>
      <pc:sldChg chg="modSp mod modClrScheme chgLayout">
        <pc:chgData name="Cassidy Sparks" userId="cd857fe3-7741-442b-ac41-a89b3c2aca10" providerId="ADAL" clId="{0432E662-D014-421A-8F3A-2DF876AF12B2}" dt="2022-07-20T15:12:22.533" v="7" actId="700"/>
        <pc:sldMkLst>
          <pc:docMk/>
          <pc:sldMk cId="1742991658" sldId="275"/>
        </pc:sldMkLst>
        <pc:spChg chg="mod ord">
          <ac:chgData name="Cassidy Sparks" userId="cd857fe3-7741-442b-ac41-a89b3c2aca10" providerId="ADAL" clId="{0432E662-D014-421A-8F3A-2DF876AF12B2}" dt="2022-07-20T15:12:22.533" v="7" actId="700"/>
          <ac:spMkLst>
            <pc:docMk/>
            <pc:sldMk cId="1742991658" sldId="275"/>
            <ac:spMk id="6" creationId="{757F34C7-12A5-4551-B0DC-163747533CA8}"/>
          </ac:spMkLst>
        </pc:spChg>
        <pc:spChg chg="mod ord">
          <ac:chgData name="Cassidy Sparks" userId="cd857fe3-7741-442b-ac41-a89b3c2aca10" providerId="ADAL" clId="{0432E662-D014-421A-8F3A-2DF876AF12B2}" dt="2022-07-20T15:12:22.533" v="7" actId="700"/>
          <ac:spMkLst>
            <pc:docMk/>
            <pc:sldMk cId="1742991658" sldId="275"/>
            <ac:spMk id="7" creationId="{DEB9180D-79D7-4C6C-AEA7-38E2A35BA04D}"/>
          </ac:spMkLst>
        </pc:spChg>
      </pc:sldChg>
      <pc:sldChg chg="addSp delSp modSp mod">
        <pc:chgData name="Cassidy Sparks" userId="cd857fe3-7741-442b-ac41-a89b3c2aca10" providerId="ADAL" clId="{0432E662-D014-421A-8F3A-2DF876AF12B2}" dt="2022-07-21T12:21:57.617" v="246" actId="1076"/>
        <pc:sldMkLst>
          <pc:docMk/>
          <pc:sldMk cId="3417054131" sldId="282"/>
        </pc:sldMkLst>
        <pc:spChg chg="mod">
          <ac:chgData name="Cassidy Sparks" userId="cd857fe3-7741-442b-ac41-a89b3c2aca10" providerId="ADAL" clId="{0432E662-D014-421A-8F3A-2DF876AF12B2}" dt="2022-07-21T12:18:52.934" v="189" actId="14100"/>
          <ac:spMkLst>
            <pc:docMk/>
            <pc:sldMk cId="3417054131" sldId="282"/>
            <ac:spMk id="9" creationId="{7D6D389C-FFFB-42E7-9CA8-8D219238A26B}"/>
          </ac:spMkLst>
        </pc:spChg>
        <pc:spChg chg="mod">
          <ac:chgData name="Cassidy Sparks" userId="cd857fe3-7741-442b-ac41-a89b3c2aca10" providerId="ADAL" clId="{0432E662-D014-421A-8F3A-2DF876AF12B2}" dt="2022-07-21T12:21:57.617" v="246" actId="1076"/>
          <ac:spMkLst>
            <pc:docMk/>
            <pc:sldMk cId="3417054131" sldId="282"/>
            <ac:spMk id="28" creationId="{B3CDBDB5-9945-7226-18BC-4E31DB7D6CFF}"/>
          </ac:spMkLst>
        </pc:spChg>
        <pc:spChg chg="add del mod ord">
          <ac:chgData name="Cassidy Sparks" userId="cd857fe3-7741-442b-ac41-a89b3c2aca10" providerId="ADAL" clId="{0432E662-D014-421A-8F3A-2DF876AF12B2}" dt="2022-07-21T12:21:00.932" v="235" actId="208"/>
          <ac:spMkLst>
            <pc:docMk/>
            <pc:sldMk cId="3417054131" sldId="282"/>
            <ac:spMk id="30" creationId="{457686F6-20E3-DBF8-480C-3B83FB8B7010}"/>
          </ac:spMkLst>
        </pc:spChg>
        <pc:graphicFrameChg chg="mod modGraphic">
          <ac:chgData name="Cassidy Sparks" userId="cd857fe3-7741-442b-ac41-a89b3c2aca10" providerId="ADAL" clId="{0432E662-D014-421A-8F3A-2DF876AF12B2}" dt="2022-07-21T12:20:50.387" v="234" actId="14100"/>
          <ac:graphicFrameMkLst>
            <pc:docMk/>
            <pc:sldMk cId="3417054131" sldId="282"/>
            <ac:graphicFrameMk id="4" creationId="{4D672BFF-ABCC-4BFD-8A30-5FDF613A59D0}"/>
          </ac:graphicFrameMkLst>
        </pc:graphicFrameChg>
        <pc:picChg chg="mod">
          <ac:chgData name="Cassidy Sparks" userId="cd857fe3-7741-442b-ac41-a89b3c2aca10" providerId="ADAL" clId="{0432E662-D014-421A-8F3A-2DF876AF12B2}" dt="2022-07-21T12:19:38.992" v="208" actId="408"/>
          <ac:picMkLst>
            <pc:docMk/>
            <pc:sldMk cId="3417054131" sldId="282"/>
            <ac:picMk id="10" creationId="{22A29D60-7F1D-2377-5735-0C6535F67022}"/>
          </ac:picMkLst>
        </pc:picChg>
        <pc:picChg chg="mod">
          <ac:chgData name="Cassidy Sparks" userId="cd857fe3-7741-442b-ac41-a89b3c2aca10" providerId="ADAL" clId="{0432E662-D014-421A-8F3A-2DF876AF12B2}" dt="2022-07-21T12:19:57.350" v="227" actId="1035"/>
          <ac:picMkLst>
            <pc:docMk/>
            <pc:sldMk cId="3417054131" sldId="282"/>
            <ac:picMk id="11" creationId="{6063D960-E06C-A3B7-FBA3-EE033E6FAB4B}"/>
          </ac:picMkLst>
        </pc:picChg>
        <pc:picChg chg="mod">
          <ac:chgData name="Cassidy Sparks" userId="cd857fe3-7741-442b-ac41-a89b3c2aca10" providerId="ADAL" clId="{0432E662-D014-421A-8F3A-2DF876AF12B2}" dt="2022-07-21T12:19:38.992" v="208" actId="408"/>
          <ac:picMkLst>
            <pc:docMk/>
            <pc:sldMk cId="3417054131" sldId="282"/>
            <ac:picMk id="12" creationId="{D6E19F10-81E8-18F0-D71E-3B40C256E3DB}"/>
          </ac:picMkLst>
        </pc:picChg>
        <pc:picChg chg="mod">
          <ac:chgData name="Cassidy Sparks" userId="cd857fe3-7741-442b-ac41-a89b3c2aca10" providerId="ADAL" clId="{0432E662-D014-421A-8F3A-2DF876AF12B2}" dt="2022-07-21T12:19:57.350" v="227" actId="1035"/>
          <ac:picMkLst>
            <pc:docMk/>
            <pc:sldMk cId="3417054131" sldId="282"/>
            <ac:picMk id="17" creationId="{7473C6B5-520C-9322-967D-160466095278}"/>
          </ac:picMkLst>
        </pc:picChg>
        <pc:picChg chg="mod">
          <ac:chgData name="Cassidy Sparks" userId="cd857fe3-7741-442b-ac41-a89b3c2aca10" providerId="ADAL" clId="{0432E662-D014-421A-8F3A-2DF876AF12B2}" dt="2022-07-21T12:19:38.992" v="208" actId="408"/>
          <ac:picMkLst>
            <pc:docMk/>
            <pc:sldMk cId="3417054131" sldId="282"/>
            <ac:picMk id="18" creationId="{5F747EFB-DBD1-2762-9090-31715DC898B2}"/>
          </ac:picMkLst>
        </pc:picChg>
        <pc:picChg chg="mod">
          <ac:chgData name="Cassidy Sparks" userId="cd857fe3-7741-442b-ac41-a89b3c2aca10" providerId="ADAL" clId="{0432E662-D014-421A-8F3A-2DF876AF12B2}" dt="2022-07-21T12:19:57.350" v="227" actId="1035"/>
          <ac:picMkLst>
            <pc:docMk/>
            <pc:sldMk cId="3417054131" sldId="282"/>
            <ac:picMk id="19" creationId="{CA7E9249-41A8-A4FF-E1AE-D0ACF813FD6D}"/>
          </ac:picMkLst>
        </pc:picChg>
      </pc:sldChg>
      <pc:sldChg chg="modSp mod">
        <pc:chgData name="Cassidy Sparks" userId="cd857fe3-7741-442b-ac41-a89b3c2aca10" providerId="ADAL" clId="{0432E662-D014-421A-8F3A-2DF876AF12B2}" dt="2022-07-20T13:12:30.206" v="4" actId="255"/>
        <pc:sldMkLst>
          <pc:docMk/>
          <pc:sldMk cId="2657570150" sldId="284"/>
        </pc:sldMkLst>
        <pc:spChg chg="mod">
          <ac:chgData name="Cassidy Sparks" userId="cd857fe3-7741-442b-ac41-a89b3c2aca10" providerId="ADAL" clId="{0432E662-D014-421A-8F3A-2DF876AF12B2}" dt="2022-07-20T13:12:30.206" v="4" actId="255"/>
          <ac:spMkLst>
            <pc:docMk/>
            <pc:sldMk cId="2657570150" sldId="284"/>
            <ac:spMk id="7" creationId="{DEB9180D-79D7-4C6C-AEA7-38E2A35BA04D}"/>
          </ac:spMkLst>
        </pc:spChg>
      </pc:sldChg>
      <pc:sldChg chg="modSp mod modClrScheme chgLayout">
        <pc:chgData name="Cassidy Sparks" userId="cd857fe3-7741-442b-ac41-a89b3c2aca10" providerId="ADAL" clId="{0432E662-D014-421A-8F3A-2DF876AF12B2}" dt="2022-07-20T15:24:52.592" v="57" actId="20577"/>
        <pc:sldMkLst>
          <pc:docMk/>
          <pc:sldMk cId="1454688896" sldId="285"/>
        </pc:sldMkLst>
        <pc:spChg chg="mod ord">
          <ac:chgData name="Cassidy Sparks" userId="cd857fe3-7741-442b-ac41-a89b3c2aca10" providerId="ADAL" clId="{0432E662-D014-421A-8F3A-2DF876AF12B2}" dt="2022-07-20T15:19:46.550" v="15" actId="700"/>
          <ac:spMkLst>
            <pc:docMk/>
            <pc:sldMk cId="1454688896" sldId="285"/>
            <ac:spMk id="6" creationId="{757F34C7-12A5-4551-B0DC-163747533CA8}"/>
          </ac:spMkLst>
        </pc:spChg>
        <pc:spChg chg="mod ord">
          <ac:chgData name="Cassidy Sparks" userId="cd857fe3-7741-442b-ac41-a89b3c2aca10" providerId="ADAL" clId="{0432E662-D014-421A-8F3A-2DF876AF12B2}" dt="2022-07-20T15:24:52.592" v="57" actId="20577"/>
          <ac:spMkLst>
            <pc:docMk/>
            <pc:sldMk cId="1454688896" sldId="285"/>
            <ac:spMk id="7" creationId="{DEB9180D-79D7-4C6C-AEA7-38E2A35BA04D}"/>
          </ac:spMkLst>
        </pc:spChg>
      </pc:sldChg>
    </pc:docChg>
  </pc:docChgLst>
  <pc:docChgLst>
    <pc:chgData name="Amanda Williams" userId="61f8c09a-035c-44fe-b6a3-de640d11dc15" providerId="ADAL" clId="{DDB9B0CF-CECB-4BC0-9B51-CD2D9F72C7CD}"/>
    <pc:docChg chg="modSld">
      <pc:chgData name="Amanda Williams" userId="61f8c09a-035c-44fe-b6a3-de640d11dc15" providerId="ADAL" clId="{DDB9B0CF-CECB-4BC0-9B51-CD2D9F72C7CD}" dt="2022-07-25T14:25:05.733" v="9" actId="13244"/>
      <pc:docMkLst>
        <pc:docMk/>
      </pc:docMkLst>
      <pc:sldChg chg="modSp mod">
        <pc:chgData name="Amanda Williams" userId="61f8c09a-035c-44fe-b6a3-de640d11dc15" providerId="ADAL" clId="{DDB9B0CF-CECB-4BC0-9B51-CD2D9F72C7CD}" dt="2022-07-25T14:24:54.637" v="6" actId="13244"/>
        <pc:sldMkLst>
          <pc:docMk/>
          <pc:sldMk cId="1742991658" sldId="275"/>
        </pc:sldMkLst>
        <pc:spChg chg="ord">
          <ac:chgData name="Amanda Williams" userId="61f8c09a-035c-44fe-b6a3-de640d11dc15" providerId="ADAL" clId="{DDB9B0CF-CECB-4BC0-9B51-CD2D9F72C7CD}" dt="2022-07-25T14:24:54.637" v="6" actId="13244"/>
          <ac:spMkLst>
            <pc:docMk/>
            <pc:sldMk cId="1742991658" sldId="275"/>
            <ac:spMk id="6" creationId="{757F34C7-12A5-4551-B0DC-163747533CA8}"/>
          </ac:spMkLst>
        </pc:spChg>
      </pc:sldChg>
      <pc:sldChg chg="modSp mod">
        <pc:chgData name="Amanda Williams" userId="61f8c09a-035c-44fe-b6a3-de640d11dc15" providerId="ADAL" clId="{DDB9B0CF-CECB-4BC0-9B51-CD2D9F72C7CD}" dt="2022-07-25T14:24:48.381" v="5" actId="962"/>
        <pc:sldMkLst>
          <pc:docMk/>
          <pc:sldMk cId="3417054131" sldId="282"/>
        </pc:sldMkLst>
        <pc:spChg chg="mod">
          <ac:chgData name="Amanda Williams" userId="61f8c09a-035c-44fe-b6a3-de640d11dc15" providerId="ADAL" clId="{DDB9B0CF-CECB-4BC0-9B51-CD2D9F72C7CD}" dt="2022-07-25T14:24:35.725" v="0" actId="962"/>
          <ac:spMkLst>
            <pc:docMk/>
            <pc:sldMk cId="3417054131" sldId="282"/>
            <ac:spMk id="9" creationId="{7D6D389C-FFFB-42E7-9CA8-8D219238A26B}"/>
          </ac:spMkLst>
        </pc:spChg>
        <pc:spChg chg="mod">
          <ac:chgData name="Amanda Williams" userId="61f8c09a-035c-44fe-b6a3-de640d11dc15" providerId="ADAL" clId="{DDB9B0CF-CECB-4BC0-9B51-CD2D9F72C7CD}" dt="2022-07-25T14:24:48.381" v="5" actId="962"/>
          <ac:spMkLst>
            <pc:docMk/>
            <pc:sldMk cId="3417054131" sldId="282"/>
            <ac:spMk id="30" creationId="{457686F6-20E3-DBF8-480C-3B83FB8B7010}"/>
          </ac:spMkLst>
        </pc:spChg>
        <pc:picChg chg="mod">
          <ac:chgData name="Amanda Williams" userId="61f8c09a-035c-44fe-b6a3-de640d11dc15" providerId="ADAL" clId="{DDB9B0CF-CECB-4BC0-9B51-CD2D9F72C7CD}" dt="2022-07-25T14:24:38.905" v="1" actId="962"/>
          <ac:picMkLst>
            <pc:docMk/>
            <pc:sldMk cId="3417054131" sldId="282"/>
            <ac:picMk id="12" creationId="{D6E19F10-81E8-18F0-D71E-3B40C256E3DB}"/>
          </ac:picMkLst>
        </pc:picChg>
        <pc:picChg chg="mod">
          <ac:chgData name="Amanda Williams" userId="61f8c09a-035c-44fe-b6a3-de640d11dc15" providerId="ADAL" clId="{DDB9B0CF-CECB-4BC0-9B51-CD2D9F72C7CD}" dt="2022-07-25T14:24:41.140" v="2" actId="962"/>
          <ac:picMkLst>
            <pc:docMk/>
            <pc:sldMk cId="3417054131" sldId="282"/>
            <ac:picMk id="17" creationId="{7473C6B5-520C-9322-967D-160466095278}"/>
          </ac:picMkLst>
        </pc:picChg>
        <pc:picChg chg="mod">
          <ac:chgData name="Amanda Williams" userId="61f8c09a-035c-44fe-b6a3-de640d11dc15" providerId="ADAL" clId="{DDB9B0CF-CECB-4BC0-9B51-CD2D9F72C7CD}" dt="2022-07-25T14:24:42.966" v="3" actId="962"/>
          <ac:picMkLst>
            <pc:docMk/>
            <pc:sldMk cId="3417054131" sldId="282"/>
            <ac:picMk id="18" creationId="{5F747EFB-DBD1-2762-9090-31715DC898B2}"/>
          </ac:picMkLst>
        </pc:picChg>
        <pc:picChg chg="mod">
          <ac:chgData name="Amanda Williams" userId="61f8c09a-035c-44fe-b6a3-de640d11dc15" providerId="ADAL" clId="{DDB9B0CF-CECB-4BC0-9B51-CD2D9F72C7CD}" dt="2022-07-25T14:24:45.370" v="4" actId="962"/>
          <ac:picMkLst>
            <pc:docMk/>
            <pc:sldMk cId="3417054131" sldId="282"/>
            <ac:picMk id="19" creationId="{CA7E9249-41A8-A4FF-E1AE-D0ACF813FD6D}"/>
          </ac:picMkLst>
        </pc:picChg>
      </pc:sldChg>
      <pc:sldChg chg="modSp mod">
        <pc:chgData name="Amanda Williams" userId="61f8c09a-035c-44fe-b6a3-de640d11dc15" providerId="ADAL" clId="{DDB9B0CF-CECB-4BC0-9B51-CD2D9F72C7CD}" dt="2022-07-25T14:25:01.432" v="8" actId="962"/>
        <pc:sldMkLst>
          <pc:docMk/>
          <pc:sldMk cId="2657570150" sldId="284"/>
        </pc:sldMkLst>
        <pc:spChg chg="ord">
          <ac:chgData name="Amanda Williams" userId="61f8c09a-035c-44fe-b6a3-de640d11dc15" providerId="ADAL" clId="{DDB9B0CF-CECB-4BC0-9B51-CD2D9F72C7CD}" dt="2022-07-25T14:24:59.165" v="7" actId="13244"/>
          <ac:spMkLst>
            <pc:docMk/>
            <pc:sldMk cId="2657570150" sldId="284"/>
            <ac:spMk id="6" creationId="{757F34C7-12A5-4551-B0DC-163747533CA8}"/>
          </ac:spMkLst>
        </pc:spChg>
        <pc:picChg chg="mod">
          <ac:chgData name="Amanda Williams" userId="61f8c09a-035c-44fe-b6a3-de640d11dc15" providerId="ADAL" clId="{DDB9B0CF-CECB-4BC0-9B51-CD2D9F72C7CD}" dt="2022-07-25T14:25:01.432" v="8" actId="962"/>
          <ac:picMkLst>
            <pc:docMk/>
            <pc:sldMk cId="2657570150" sldId="284"/>
            <ac:picMk id="8" creationId="{4E57C0BC-EC37-F2B4-E998-5218943E27F4}"/>
          </ac:picMkLst>
        </pc:picChg>
      </pc:sldChg>
      <pc:sldChg chg="modSp mod">
        <pc:chgData name="Amanda Williams" userId="61f8c09a-035c-44fe-b6a3-de640d11dc15" providerId="ADAL" clId="{DDB9B0CF-CECB-4BC0-9B51-CD2D9F72C7CD}" dt="2022-07-25T14:25:05.733" v="9" actId="13244"/>
        <pc:sldMkLst>
          <pc:docMk/>
          <pc:sldMk cId="1454688896" sldId="285"/>
        </pc:sldMkLst>
        <pc:spChg chg="ord">
          <ac:chgData name="Amanda Williams" userId="61f8c09a-035c-44fe-b6a3-de640d11dc15" providerId="ADAL" clId="{DDB9B0CF-CECB-4BC0-9B51-CD2D9F72C7CD}" dt="2022-07-25T14:25:05.733" v="9" actId="13244"/>
          <ac:spMkLst>
            <pc:docMk/>
            <pc:sldMk cId="1454688896" sldId="285"/>
            <ac:spMk id="6" creationId="{757F34C7-12A5-4551-B0DC-163747533CA8}"/>
          </ac:spMkLst>
        </pc:spChg>
      </pc:sldChg>
    </pc:docChg>
  </pc:docChgLst>
  <pc:docChgLst>
    <pc:chgData name="Valentina Facuse" userId="8ac073aa-7feb-47c3-9cf3-f4c37dd140ee" providerId="ADAL" clId="{78F310D2-0FF8-404A-BA73-D4EFA51F789F}"/>
    <pc:docChg chg="custSel modSld">
      <pc:chgData name="Valentina Facuse" userId="8ac073aa-7feb-47c3-9cf3-f4c37dd140ee" providerId="ADAL" clId="{78F310D2-0FF8-404A-BA73-D4EFA51F789F}" dt="2022-07-08T13:54:22.878" v="2703" actId="20577"/>
      <pc:docMkLst>
        <pc:docMk/>
      </pc:docMkLst>
      <pc:sldChg chg="modSp mod modNotesTx">
        <pc:chgData name="Valentina Facuse" userId="8ac073aa-7feb-47c3-9cf3-f4c37dd140ee" providerId="ADAL" clId="{78F310D2-0FF8-404A-BA73-D4EFA51F789F}" dt="2022-07-08T13:54:22.878" v="2703" actId="20577"/>
        <pc:sldMkLst>
          <pc:docMk/>
          <pc:sldMk cId="1742991658" sldId="275"/>
        </pc:sldMkLst>
        <pc:spChg chg="mod">
          <ac:chgData name="Valentina Facuse" userId="8ac073aa-7feb-47c3-9cf3-f4c37dd140ee" providerId="ADAL" clId="{78F310D2-0FF8-404A-BA73-D4EFA51F789F}" dt="2022-07-08T13:53:08.030" v="2569" actId="20577"/>
          <ac:spMkLst>
            <pc:docMk/>
            <pc:sldMk cId="1742991658" sldId="275"/>
            <ac:spMk id="7" creationId="{DEB9180D-79D7-4C6C-AEA7-38E2A35BA04D}"/>
          </ac:spMkLst>
        </pc:spChg>
      </pc:sldChg>
      <pc:sldChg chg="modNotesTx">
        <pc:chgData name="Valentina Facuse" userId="8ac073aa-7feb-47c3-9cf3-f4c37dd140ee" providerId="ADAL" clId="{78F310D2-0FF8-404A-BA73-D4EFA51F789F}" dt="2022-07-08T12:27:54.164" v="2279" actId="20577"/>
        <pc:sldMkLst>
          <pc:docMk/>
          <pc:sldMk cId="4203933959" sldId="280"/>
        </pc:sldMkLst>
      </pc:sldChg>
      <pc:sldChg chg="mod modShow modNotesTx">
        <pc:chgData name="Valentina Facuse" userId="8ac073aa-7feb-47c3-9cf3-f4c37dd140ee" providerId="ADAL" clId="{78F310D2-0FF8-404A-BA73-D4EFA51F789F}" dt="2022-07-07T20:22:08.587" v="1195" actId="20577"/>
        <pc:sldMkLst>
          <pc:docMk/>
          <pc:sldMk cId="2657570150" sldId="284"/>
        </pc:sldMkLst>
      </pc:sldChg>
      <pc:sldChg chg="modNotesTx">
        <pc:chgData name="Valentina Facuse" userId="8ac073aa-7feb-47c3-9cf3-f4c37dd140ee" providerId="ADAL" clId="{78F310D2-0FF8-404A-BA73-D4EFA51F789F}" dt="2022-07-08T12:02:40.305" v="2081" actId="20577"/>
        <pc:sldMkLst>
          <pc:docMk/>
          <pc:sldMk cId="1454688896" sldId="285"/>
        </pc:sldMkLst>
      </pc:sldChg>
    </pc:docChg>
  </pc:docChgLst>
  <pc:docChgLst>
    <pc:chgData name="Melissa Murray" userId="00ada8a6-6a90-431a-8dd5-0dba5271bf27" providerId="ADAL" clId="{00B7C5C5-1F19-4106-B7D6-50ACAE80F5DB}"/>
    <pc:docChg chg="modSld">
      <pc:chgData name="Melissa Murray" userId="00ada8a6-6a90-431a-8dd5-0dba5271bf27" providerId="ADAL" clId="{00B7C5C5-1F19-4106-B7D6-50ACAE80F5DB}" dt="2022-07-19T20:34:07.717" v="32" actId="20577"/>
      <pc:docMkLst>
        <pc:docMk/>
      </pc:docMkLst>
      <pc:sldChg chg="modSp mod">
        <pc:chgData name="Melissa Murray" userId="00ada8a6-6a90-431a-8dd5-0dba5271bf27" providerId="ADAL" clId="{00B7C5C5-1F19-4106-B7D6-50ACAE80F5DB}" dt="2022-07-19T20:34:07.717" v="32" actId="20577"/>
        <pc:sldMkLst>
          <pc:docMk/>
          <pc:sldMk cId="2657570150" sldId="284"/>
        </pc:sldMkLst>
        <pc:spChg chg="mod">
          <ac:chgData name="Melissa Murray" userId="00ada8a6-6a90-431a-8dd5-0dba5271bf27" providerId="ADAL" clId="{00B7C5C5-1F19-4106-B7D6-50ACAE80F5DB}" dt="2022-07-19T20:34:07.717" v="32" actId="20577"/>
          <ac:spMkLst>
            <pc:docMk/>
            <pc:sldMk cId="2657570150" sldId="284"/>
            <ac:spMk id="6" creationId="{757F34C7-12A5-4551-B0DC-163747533CA8}"/>
          </ac:spMkLst>
        </pc:spChg>
        <pc:spChg chg="mod">
          <ac:chgData name="Melissa Murray" userId="00ada8a6-6a90-431a-8dd5-0dba5271bf27" providerId="ADAL" clId="{00B7C5C5-1F19-4106-B7D6-50ACAE80F5DB}" dt="2022-07-19T20:33:44.627" v="26" actId="20577"/>
          <ac:spMkLst>
            <pc:docMk/>
            <pc:sldMk cId="2657570150" sldId="284"/>
            <ac:spMk id="7" creationId="{DEB9180D-79D7-4C6C-AEA7-38E2A35BA04D}"/>
          </ac:spMkLst>
        </pc:spChg>
      </pc:sldChg>
    </pc:docChg>
  </pc:docChgLst>
  <pc:docChgLst>
    <pc:chgData name="Andrew Uhlir" userId="1576c744-77df-433f-b097-44c245c3813a" providerId="ADAL" clId="{63F12D2A-C7D7-43B6-80F2-006EBC0FEDEE}"/>
    <pc:docChg chg="undo custSel modSld">
      <pc:chgData name="Andrew Uhlir" userId="1576c744-77df-433f-b097-44c245c3813a" providerId="ADAL" clId="{63F12D2A-C7D7-43B6-80F2-006EBC0FEDEE}" dt="2022-07-20T13:33:53.230" v="388" actId="20577"/>
      <pc:docMkLst>
        <pc:docMk/>
      </pc:docMkLst>
      <pc:sldChg chg="modSp mod">
        <pc:chgData name="Andrew Uhlir" userId="1576c744-77df-433f-b097-44c245c3813a" providerId="ADAL" clId="{63F12D2A-C7D7-43B6-80F2-006EBC0FEDEE}" dt="2022-07-20T13:30:04.048" v="2" actId="20577"/>
        <pc:sldMkLst>
          <pc:docMk/>
          <pc:sldMk cId="1742991658" sldId="275"/>
        </pc:sldMkLst>
        <pc:spChg chg="mod">
          <ac:chgData name="Andrew Uhlir" userId="1576c744-77df-433f-b097-44c245c3813a" providerId="ADAL" clId="{63F12D2A-C7D7-43B6-80F2-006EBC0FEDEE}" dt="2022-07-20T13:30:04.048" v="2" actId="20577"/>
          <ac:spMkLst>
            <pc:docMk/>
            <pc:sldMk cId="1742991658" sldId="275"/>
            <ac:spMk id="7" creationId="{DEB9180D-79D7-4C6C-AEA7-38E2A35BA04D}"/>
          </ac:spMkLst>
        </pc:spChg>
      </pc:sldChg>
      <pc:sldChg chg="modSp mod">
        <pc:chgData name="Andrew Uhlir" userId="1576c744-77df-433f-b097-44c245c3813a" providerId="ADAL" clId="{63F12D2A-C7D7-43B6-80F2-006EBC0FEDEE}" dt="2022-07-20T13:31:36.943" v="23" actId="20577"/>
        <pc:sldMkLst>
          <pc:docMk/>
          <pc:sldMk cId="2657570150" sldId="284"/>
        </pc:sldMkLst>
        <pc:spChg chg="mod">
          <ac:chgData name="Andrew Uhlir" userId="1576c744-77df-433f-b097-44c245c3813a" providerId="ADAL" clId="{63F12D2A-C7D7-43B6-80F2-006EBC0FEDEE}" dt="2022-07-20T13:31:36.943" v="23" actId="20577"/>
          <ac:spMkLst>
            <pc:docMk/>
            <pc:sldMk cId="2657570150" sldId="284"/>
            <ac:spMk id="7" creationId="{DEB9180D-79D7-4C6C-AEA7-38E2A35BA04D}"/>
          </ac:spMkLst>
        </pc:spChg>
      </pc:sldChg>
      <pc:sldChg chg="modSp mod">
        <pc:chgData name="Andrew Uhlir" userId="1576c744-77df-433f-b097-44c245c3813a" providerId="ADAL" clId="{63F12D2A-C7D7-43B6-80F2-006EBC0FEDEE}" dt="2022-07-20T13:33:53.230" v="388" actId="20577"/>
        <pc:sldMkLst>
          <pc:docMk/>
          <pc:sldMk cId="1454688896" sldId="285"/>
        </pc:sldMkLst>
        <pc:spChg chg="mod">
          <ac:chgData name="Andrew Uhlir" userId="1576c744-77df-433f-b097-44c245c3813a" providerId="ADAL" clId="{63F12D2A-C7D7-43B6-80F2-006EBC0FEDEE}" dt="2022-07-20T13:33:53.230" v="388" actId="20577"/>
          <ac:spMkLst>
            <pc:docMk/>
            <pc:sldMk cId="1454688896" sldId="285"/>
            <ac:spMk id="7" creationId="{DEB9180D-79D7-4C6C-AEA7-38E2A35BA04D}"/>
          </ac:spMkLst>
        </pc:spChg>
      </pc:sldChg>
    </pc:docChg>
  </pc:docChgLst>
  <pc:docChgLst>
    <pc:chgData name="Valentina Facuse" userId="8ac073aa-7feb-47c3-9cf3-f4c37dd140ee" providerId="ADAL" clId="{40D17FF9-F63B-4B40-85AE-516AB0DB0410}"/>
    <pc:docChg chg="undo custSel addSld delSld modSld modNotesMaster">
      <pc:chgData name="Valentina Facuse" userId="8ac073aa-7feb-47c3-9cf3-f4c37dd140ee" providerId="ADAL" clId="{40D17FF9-F63B-4B40-85AE-516AB0DB0410}" dt="2022-07-21T12:22:11.507" v="3307" actId="1076"/>
      <pc:docMkLst>
        <pc:docMk/>
      </pc:docMkLst>
      <pc:sldChg chg="modSp mod modNotesTx">
        <pc:chgData name="Valentina Facuse" userId="8ac073aa-7feb-47c3-9cf3-f4c37dd140ee" providerId="ADAL" clId="{40D17FF9-F63B-4B40-85AE-516AB0DB0410}" dt="2022-07-21T11:41:29.012" v="2669" actId="20577"/>
        <pc:sldMkLst>
          <pc:docMk/>
          <pc:sldMk cId="1742991658" sldId="275"/>
        </pc:sldMkLst>
        <pc:spChg chg="mod">
          <ac:chgData name="Valentina Facuse" userId="8ac073aa-7feb-47c3-9cf3-f4c37dd140ee" providerId="ADAL" clId="{40D17FF9-F63B-4B40-85AE-516AB0DB0410}" dt="2022-07-20T20:42:30.437" v="91" actId="20577"/>
          <ac:spMkLst>
            <pc:docMk/>
            <pc:sldMk cId="1742991658" sldId="275"/>
            <ac:spMk id="7" creationId="{DEB9180D-79D7-4C6C-AEA7-38E2A35BA04D}"/>
          </ac:spMkLst>
        </pc:spChg>
      </pc:sldChg>
      <pc:sldChg chg="addSp delSp modSp add mod setBg modClrScheme chgLayout modNotesTx">
        <pc:chgData name="Valentina Facuse" userId="8ac073aa-7feb-47c3-9cf3-f4c37dd140ee" providerId="ADAL" clId="{40D17FF9-F63B-4B40-85AE-516AB0DB0410}" dt="2022-07-21T12:22:11.507" v="3307" actId="1076"/>
        <pc:sldMkLst>
          <pc:docMk/>
          <pc:sldMk cId="3417054131" sldId="282"/>
        </pc:sldMkLst>
        <pc:spChg chg="del mod">
          <ac:chgData name="Valentina Facuse" userId="8ac073aa-7feb-47c3-9cf3-f4c37dd140ee" providerId="ADAL" clId="{40D17FF9-F63B-4B40-85AE-516AB0DB0410}" dt="2022-07-20T21:05:49.595" v="574" actId="478"/>
          <ac:spMkLst>
            <pc:docMk/>
            <pc:sldMk cId="3417054131" sldId="282"/>
            <ac:spMk id="2" creationId="{67E7A4CA-9053-4E4B-93C1-6E8C8E6C52E2}"/>
          </ac:spMkLst>
        </pc:spChg>
        <pc:spChg chg="mod ord">
          <ac:chgData name="Valentina Facuse" userId="8ac073aa-7feb-47c3-9cf3-f4c37dd140ee" providerId="ADAL" clId="{40D17FF9-F63B-4B40-85AE-516AB0DB0410}" dt="2022-07-21T11:59:46.841" v="2949" actId="1076"/>
          <ac:spMkLst>
            <pc:docMk/>
            <pc:sldMk cId="3417054131" sldId="282"/>
            <ac:spMk id="3" creationId="{8C2C62C0-BD75-418F-A71B-4F11AA3BD4F5}"/>
          </ac:spMkLst>
        </pc:spChg>
        <pc:spChg chg="add del mod">
          <ac:chgData name="Valentina Facuse" userId="8ac073aa-7feb-47c3-9cf3-f4c37dd140ee" providerId="ADAL" clId="{40D17FF9-F63B-4B40-85AE-516AB0DB0410}" dt="2022-07-21T11:15:23.181" v="1083" actId="478"/>
          <ac:spMkLst>
            <pc:docMk/>
            <pc:sldMk cId="3417054131" sldId="282"/>
            <ac:spMk id="6" creationId="{E2A7A52F-5B6F-F912-5B7B-E07331D90066}"/>
          </ac:spMkLst>
        </pc:spChg>
        <pc:spChg chg="add del mod ord">
          <ac:chgData name="Valentina Facuse" userId="8ac073aa-7feb-47c3-9cf3-f4c37dd140ee" providerId="ADAL" clId="{40D17FF9-F63B-4B40-85AE-516AB0DB0410}" dt="2022-07-21T12:08:03.933" v="3287" actId="478"/>
          <ac:spMkLst>
            <pc:docMk/>
            <pc:sldMk cId="3417054131" sldId="282"/>
            <ac:spMk id="7" creationId="{6E441B3E-4876-F839-5688-D51CCCDC5C15}"/>
          </ac:spMkLst>
        </pc:spChg>
        <pc:spChg chg="mod">
          <ac:chgData name="Valentina Facuse" userId="8ac073aa-7feb-47c3-9cf3-f4c37dd140ee" providerId="ADAL" clId="{40D17FF9-F63B-4B40-85AE-516AB0DB0410}" dt="2022-07-21T12:07:19.986" v="3270" actId="1076"/>
          <ac:spMkLst>
            <pc:docMk/>
            <pc:sldMk cId="3417054131" sldId="282"/>
            <ac:spMk id="9" creationId="{7D6D389C-FFFB-42E7-9CA8-8D219238A26B}"/>
          </ac:spMkLst>
        </pc:spChg>
        <pc:spChg chg="del mod">
          <ac:chgData name="Valentina Facuse" userId="8ac073aa-7feb-47c3-9cf3-f4c37dd140ee" providerId="ADAL" clId="{40D17FF9-F63B-4B40-85AE-516AB0DB0410}" dt="2022-07-20T21:05:48.734" v="573" actId="478"/>
          <ac:spMkLst>
            <pc:docMk/>
            <pc:sldMk cId="3417054131" sldId="282"/>
            <ac:spMk id="13" creationId="{4D9FEC59-4E2D-4767-A25A-66ACE327959E}"/>
          </ac:spMkLst>
        </pc:spChg>
        <pc:spChg chg="del">
          <ac:chgData name="Valentina Facuse" userId="8ac073aa-7feb-47c3-9cf3-f4c37dd140ee" providerId="ADAL" clId="{40D17FF9-F63B-4B40-85AE-516AB0DB0410}" dt="2022-07-21T11:14:42.417" v="1077" actId="478"/>
          <ac:spMkLst>
            <pc:docMk/>
            <pc:sldMk cId="3417054131" sldId="282"/>
            <ac:spMk id="14" creationId="{5FFC76AD-DE23-4D61-86E1-BB9556A60616}"/>
          </ac:spMkLst>
        </pc:spChg>
        <pc:spChg chg="del mod">
          <ac:chgData name="Valentina Facuse" userId="8ac073aa-7feb-47c3-9cf3-f4c37dd140ee" providerId="ADAL" clId="{40D17FF9-F63B-4B40-85AE-516AB0DB0410}" dt="2022-07-20T21:05:47.811" v="572" actId="478"/>
          <ac:spMkLst>
            <pc:docMk/>
            <pc:sldMk cId="3417054131" sldId="282"/>
            <ac:spMk id="15" creationId="{E43A8935-70B9-47AC-B079-B32365DFC10C}"/>
          </ac:spMkLst>
        </pc:spChg>
        <pc:spChg chg="del mod">
          <ac:chgData name="Valentina Facuse" userId="8ac073aa-7feb-47c3-9cf3-f4c37dd140ee" providerId="ADAL" clId="{40D17FF9-F63B-4B40-85AE-516AB0DB0410}" dt="2022-07-20T21:05:47.295" v="571" actId="478"/>
          <ac:spMkLst>
            <pc:docMk/>
            <pc:sldMk cId="3417054131" sldId="282"/>
            <ac:spMk id="16" creationId="{1EA04402-9E57-4EC3-BFE7-B0024965A99C}"/>
          </ac:spMkLst>
        </pc:spChg>
        <pc:spChg chg="add del mod">
          <ac:chgData name="Valentina Facuse" userId="8ac073aa-7feb-47c3-9cf3-f4c37dd140ee" providerId="ADAL" clId="{40D17FF9-F63B-4B40-85AE-516AB0DB0410}" dt="2022-07-21T11:32:44.218" v="1958" actId="478"/>
          <ac:spMkLst>
            <pc:docMk/>
            <pc:sldMk cId="3417054131" sldId="282"/>
            <ac:spMk id="24" creationId="{6F5FE5E1-CCE1-44B3-49A8-63820A1896E7}"/>
          </ac:spMkLst>
        </pc:spChg>
        <pc:spChg chg="add del mod">
          <ac:chgData name="Valentina Facuse" userId="8ac073aa-7feb-47c3-9cf3-f4c37dd140ee" providerId="ADAL" clId="{40D17FF9-F63B-4B40-85AE-516AB0DB0410}" dt="2022-07-21T11:54:57.316" v="2857"/>
          <ac:spMkLst>
            <pc:docMk/>
            <pc:sldMk cId="3417054131" sldId="282"/>
            <ac:spMk id="25" creationId="{F852D68A-2437-7D0D-0FC5-8CFA58B6B027}"/>
          </ac:spMkLst>
        </pc:spChg>
        <pc:spChg chg="add del mod">
          <ac:chgData name="Valentina Facuse" userId="8ac073aa-7feb-47c3-9cf3-f4c37dd140ee" providerId="ADAL" clId="{40D17FF9-F63B-4B40-85AE-516AB0DB0410}" dt="2022-07-21T12:08:24.734" v="3290" actId="478"/>
          <ac:spMkLst>
            <pc:docMk/>
            <pc:sldMk cId="3417054131" sldId="282"/>
            <ac:spMk id="26" creationId="{55723E0F-5610-4AB7-C742-175B2F89307A}"/>
          </ac:spMkLst>
        </pc:spChg>
        <pc:spChg chg="add del mod">
          <ac:chgData name="Valentina Facuse" userId="8ac073aa-7feb-47c3-9cf3-f4c37dd140ee" providerId="ADAL" clId="{40D17FF9-F63B-4B40-85AE-516AB0DB0410}" dt="2022-07-21T12:08:02.416" v="3286" actId="478"/>
          <ac:spMkLst>
            <pc:docMk/>
            <pc:sldMk cId="3417054131" sldId="282"/>
            <ac:spMk id="27" creationId="{B39BFFE2-B8A2-E1BF-44C4-A1C7C160E294}"/>
          </ac:spMkLst>
        </pc:spChg>
        <pc:spChg chg="add mod">
          <ac:chgData name="Valentina Facuse" userId="8ac073aa-7feb-47c3-9cf3-f4c37dd140ee" providerId="ADAL" clId="{40D17FF9-F63B-4B40-85AE-516AB0DB0410}" dt="2022-07-21T12:07:59.272" v="3285" actId="1076"/>
          <ac:spMkLst>
            <pc:docMk/>
            <pc:sldMk cId="3417054131" sldId="282"/>
            <ac:spMk id="28" creationId="{B3CDBDB5-9945-7226-18BC-4E31DB7D6CFF}"/>
          </ac:spMkLst>
        </pc:spChg>
        <pc:spChg chg="add del mod">
          <ac:chgData name="Valentina Facuse" userId="8ac073aa-7feb-47c3-9cf3-f4c37dd140ee" providerId="ADAL" clId="{40D17FF9-F63B-4B40-85AE-516AB0DB0410}" dt="2022-07-21T12:08:08.151" v="3288" actId="478"/>
          <ac:spMkLst>
            <pc:docMk/>
            <pc:sldMk cId="3417054131" sldId="282"/>
            <ac:spMk id="29" creationId="{A28C1FFD-9E09-D20F-1C8C-EABDEECD279C}"/>
          </ac:spMkLst>
        </pc:spChg>
        <pc:spChg chg="add mod ord">
          <ac:chgData name="Valentina Facuse" userId="8ac073aa-7feb-47c3-9cf3-f4c37dd140ee" providerId="ADAL" clId="{40D17FF9-F63B-4B40-85AE-516AB0DB0410}" dt="2022-07-21T12:09:34.760" v="3298" actId="167"/>
          <ac:spMkLst>
            <pc:docMk/>
            <pc:sldMk cId="3417054131" sldId="282"/>
            <ac:spMk id="30" creationId="{457686F6-20E3-DBF8-480C-3B83FB8B7010}"/>
          </ac:spMkLst>
        </pc:spChg>
        <pc:graphicFrameChg chg="add del mod ord modGraphic">
          <ac:chgData name="Valentina Facuse" userId="8ac073aa-7feb-47c3-9cf3-f4c37dd140ee" providerId="ADAL" clId="{40D17FF9-F63B-4B40-85AE-516AB0DB0410}" dt="2022-07-21T12:21:55.332" v="3306" actId="20577"/>
          <ac:graphicFrameMkLst>
            <pc:docMk/>
            <pc:sldMk cId="3417054131" sldId="282"/>
            <ac:graphicFrameMk id="4" creationId="{4D672BFF-ABCC-4BFD-8A30-5FDF613A59D0}"/>
          </ac:graphicFrameMkLst>
        </pc:graphicFrameChg>
        <pc:picChg chg="add mod">
          <ac:chgData name="Valentina Facuse" userId="8ac073aa-7feb-47c3-9cf3-f4c37dd140ee" providerId="ADAL" clId="{40D17FF9-F63B-4B40-85AE-516AB0DB0410}" dt="2022-07-21T12:06:51.387" v="3265" actId="1076"/>
          <ac:picMkLst>
            <pc:docMk/>
            <pc:sldMk cId="3417054131" sldId="282"/>
            <ac:picMk id="10" creationId="{22A29D60-7F1D-2377-5735-0C6535F67022}"/>
          </ac:picMkLst>
        </pc:picChg>
        <pc:picChg chg="add mod">
          <ac:chgData name="Valentina Facuse" userId="8ac073aa-7feb-47c3-9cf3-f4c37dd140ee" providerId="ADAL" clId="{40D17FF9-F63B-4B40-85AE-516AB0DB0410}" dt="2022-07-21T12:06:51.387" v="3265" actId="1076"/>
          <ac:picMkLst>
            <pc:docMk/>
            <pc:sldMk cId="3417054131" sldId="282"/>
            <ac:picMk id="11" creationId="{6063D960-E06C-A3B7-FBA3-EE033E6FAB4B}"/>
          </ac:picMkLst>
        </pc:picChg>
        <pc:picChg chg="add mod">
          <ac:chgData name="Valentina Facuse" userId="8ac073aa-7feb-47c3-9cf3-f4c37dd140ee" providerId="ADAL" clId="{40D17FF9-F63B-4B40-85AE-516AB0DB0410}" dt="2022-07-21T12:06:51.387" v="3265" actId="1076"/>
          <ac:picMkLst>
            <pc:docMk/>
            <pc:sldMk cId="3417054131" sldId="282"/>
            <ac:picMk id="12" creationId="{D6E19F10-81E8-18F0-D71E-3B40C256E3DB}"/>
          </ac:picMkLst>
        </pc:picChg>
        <pc:picChg chg="add mod">
          <ac:chgData name="Valentina Facuse" userId="8ac073aa-7feb-47c3-9cf3-f4c37dd140ee" providerId="ADAL" clId="{40D17FF9-F63B-4B40-85AE-516AB0DB0410}" dt="2022-07-21T12:06:51.387" v="3265" actId="1076"/>
          <ac:picMkLst>
            <pc:docMk/>
            <pc:sldMk cId="3417054131" sldId="282"/>
            <ac:picMk id="17" creationId="{7473C6B5-520C-9322-967D-160466095278}"/>
          </ac:picMkLst>
        </pc:picChg>
        <pc:picChg chg="add mod">
          <ac:chgData name="Valentina Facuse" userId="8ac073aa-7feb-47c3-9cf3-f4c37dd140ee" providerId="ADAL" clId="{40D17FF9-F63B-4B40-85AE-516AB0DB0410}" dt="2022-07-21T12:06:51.387" v="3265" actId="1076"/>
          <ac:picMkLst>
            <pc:docMk/>
            <pc:sldMk cId="3417054131" sldId="282"/>
            <ac:picMk id="18" creationId="{5F747EFB-DBD1-2762-9090-31715DC898B2}"/>
          </ac:picMkLst>
        </pc:picChg>
        <pc:picChg chg="add mod">
          <ac:chgData name="Valentina Facuse" userId="8ac073aa-7feb-47c3-9cf3-f4c37dd140ee" providerId="ADAL" clId="{40D17FF9-F63B-4B40-85AE-516AB0DB0410}" dt="2022-07-21T12:22:11.507" v="3307" actId="1076"/>
          <ac:picMkLst>
            <pc:docMk/>
            <pc:sldMk cId="3417054131" sldId="282"/>
            <ac:picMk id="19" creationId="{CA7E9249-41A8-A4FF-E1AE-D0ACF813FD6D}"/>
          </ac:picMkLst>
        </pc:picChg>
        <pc:picChg chg="add del mod">
          <ac:chgData name="Valentina Facuse" userId="8ac073aa-7feb-47c3-9cf3-f4c37dd140ee" providerId="ADAL" clId="{40D17FF9-F63B-4B40-85AE-516AB0DB0410}" dt="2022-07-21T11:55:27.531" v="2862" actId="478"/>
          <ac:picMkLst>
            <pc:docMk/>
            <pc:sldMk cId="3417054131" sldId="282"/>
            <ac:picMk id="20" creationId="{18B38163-E365-1244-FEE5-842BC42F41C3}"/>
          </ac:picMkLst>
        </pc:picChg>
        <pc:picChg chg="add del mod">
          <ac:chgData name="Valentina Facuse" userId="8ac073aa-7feb-47c3-9cf3-f4c37dd140ee" providerId="ADAL" clId="{40D17FF9-F63B-4B40-85AE-516AB0DB0410}" dt="2022-07-21T11:55:28.060" v="2863" actId="478"/>
          <ac:picMkLst>
            <pc:docMk/>
            <pc:sldMk cId="3417054131" sldId="282"/>
            <ac:picMk id="21" creationId="{7445A65F-BD88-BE3C-F932-054DF1778C98}"/>
          </ac:picMkLst>
        </pc:picChg>
        <pc:picChg chg="add del mod">
          <ac:chgData name="Valentina Facuse" userId="8ac073aa-7feb-47c3-9cf3-f4c37dd140ee" providerId="ADAL" clId="{40D17FF9-F63B-4B40-85AE-516AB0DB0410}" dt="2022-07-21T11:55:28.995" v="2864" actId="478"/>
          <ac:picMkLst>
            <pc:docMk/>
            <pc:sldMk cId="3417054131" sldId="282"/>
            <ac:picMk id="22" creationId="{13FEFEE4-BE3C-4D6F-B276-D7F5F833FBCA}"/>
          </ac:picMkLst>
        </pc:picChg>
        <pc:picChg chg="add del mod">
          <ac:chgData name="Valentina Facuse" userId="8ac073aa-7feb-47c3-9cf3-f4c37dd140ee" providerId="ADAL" clId="{40D17FF9-F63B-4B40-85AE-516AB0DB0410}" dt="2022-07-21T11:55:29.780" v="2865" actId="478"/>
          <ac:picMkLst>
            <pc:docMk/>
            <pc:sldMk cId="3417054131" sldId="282"/>
            <ac:picMk id="23" creationId="{A8AFBAF5-B74B-B53D-4CC5-A5B5C7ACA65C}"/>
          </ac:picMkLst>
        </pc:picChg>
      </pc:sldChg>
      <pc:sldChg chg="modSp mod modNotesTx">
        <pc:chgData name="Valentina Facuse" userId="8ac073aa-7feb-47c3-9cf3-f4c37dd140ee" providerId="ADAL" clId="{40D17FF9-F63B-4B40-85AE-516AB0DB0410}" dt="2022-07-20T15:54:07.821" v="84" actId="1076"/>
        <pc:sldMkLst>
          <pc:docMk/>
          <pc:sldMk cId="2657570150" sldId="284"/>
        </pc:sldMkLst>
        <pc:picChg chg="mod">
          <ac:chgData name="Valentina Facuse" userId="8ac073aa-7feb-47c3-9cf3-f4c37dd140ee" providerId="ADAL" clId="{40D17FF9-F63B-4B40-85AE-516AB0DB0410}" dt="2022-07-20T15:54:07.821" v="84" actId="1076"/>
          <ac:picMkLst>
            <pc:docMk/>
            <pc:sldMk cId="2657570150" sldId="284"/>
            <ac:picMk id="8" creationId="{4E57C0BC-EC37-F2B4-E998-5218943E27F4}"/>
          </ac:picMkLst>
        </pc:picChg>
      </pc:sldChg>
      <pc:sldChg chg="modSp mod modNotesTx">
        <pc:chgData name="Valentina Facuse" userId="8ac073aa-7feb-47c3-9cf3-f4c37dd140ee" providerId="ADAL" clId="{40D17FF9-F63B-4B40-85AE-516AB0DB0410}" dt="2022-07-21T11:44:02.949" v="2848" actId="20577"/>
        <pc:sldMkLst>
          <pc:docMk/>
          <pc:sldMk cId="1454688896" sldId="285"/>
        </pc:sldMkLst>
        <pc:spChg chg="mod">
          <ac:chgData name="Valentina Facuse" userId="8ac073aa-7feb-47c3-9cf3-f4c37dd140ee" providerId="ADAL" clId="{40D17FF9-F63B-4B40-85AE-516AB0DB0410}" dt="2022-07-20T21:01:07.771" v="559" actId="20577"/>
          <ac:spMkLst>
            <pc:docMk/>
            <pc:sldMk cId="1454688896" sldId="285"/>
            <ac:spMk id="7" creationId="{DEB9180D-79D7-4C6C-AEA7-38E2A35BA04D}"/>
          </ac:spMkLst>
        </pc:spChg>
      </pc:sldChg>
      <pc:sldChg chg="addSp delSp modSp new del mod modClrScheme chgLayout">
        <pc:chgData name="Valentina Facuse" userId="8ac073aa-7feb-47c3-9cf3-f4c37dd140ee" providerId="ADAL" clId="{40D17FF9-F63B-4B40-85AE-516AB0DB0410}" dt="2022-07-21T11:19:19.889" v="1155" actId="2696"/>
        <pc:sldMkLst>
          <pc:docMk/>
          <pc:sldMk cId="3845271891" sldId="286"/>
        </pc:sldMkLst>
        <pc:spChg chg="del mod ord">
          <ac:chgData name="Valentina Facuse" userId="8ac073aa-7feb-47c3-9cf3-f4c37dd140ee" providerId="ADAL" clId="{40D17FF9-F63B-4B40-85AE-516AB0DB0410}" dt="2022-07-20T20:42:57.883" v="93" actId="700"/>
          <ac:spMkLst>
            <pc:docMk/>
            <pc:sldMk cId="3845271891" sldId="286"/>
            <ac:spMk id="2" creationId="{0A1C2B30-BA3D-496F-52ED-690F589B726F}"/>
          </ac:spMkLst>
        </pc:spChg>
        <pc:spChg chg="del">
          <ac:chgData name="Valentina Facuse" userId="8ac073aa-7feb-47c3-9cf3-f4c37dd140ee" providerId="ADAL" clId="{40D17FF9-F63B-4B40-85AE-516AB0DB0410}" dt="2022-07-20T20:42:57.883" v="93" actId="700"/>
          <ac:spMkLst>
            <pc:docMk/>
            <pc:sldMk cId="3845271891" sldId="286"/>
            <ac:spMk id="3" creationId="{28C6BAF4-9A02-8518-3DE2-7A045B87270C}"/>
          </ac:spMkLst>
        </pc:spChg>
        <pc:spChg chg="del mod ord">
          <ac:chgData name="Valentina Facuse" userId="8ac073aa-7feb-47c3-9cf3-f4c37dd140ee" providerId="ADAL" clId="{40D17FF9-F63B-4B40-85AE-516AB0DB0410}" dt="2022-07-20T20:42:57.883" v="93" actId="700"/>
          <ac:spMkLst>
            <pc:docMk/>
            <pc:sldMk cId="3845271891" sldId="286"/>
            <ac:spMk id="4" creationId="{AB0AEBA6-2675-B5B2-8797-DC0C05ED88D7}"/>
          </ac:spMkLst>
        </pc:spChg>
        <pc:spChg chg="add mod ord">
          <ac:chgData name="Valentina Facuse" userId="8ac073aa-7feb-47c3-9cf3-f4c37dd140ee" providerId="ADAL" clId="{40D17FF9-F63B-4B40-85AE-516AB0DB0410}" dt="2022-07-20T20:52:03.250" v="328" actId="700"/>
          <ac:spMkLst>
            <pc:docMk/>
            <pc:sldMk cId="3845271891" sldId="286"/>
            <ac:spMk id="5" creationId="{D9B699F8-6ACC-5C48-45AC-554A85CA9660}"/>
          </ac:spMkLst>
        </pc:spChg>
        <pc:spChg chg="add mod ord">
          <ac:chgData name="Valentina Facuse" userId="8ac073aa-7feb-47c3-9cf3-f4c37dd140ee" providerId="ADAL" clId="{40D17FF9-F63B-4B40-85AE-516AB0DB0410}" dt="2022-07-20T20:54:55.898" v="531" actId="14100"/>
          <ac:spMkLst>
            <pc:docMk/>
            <pc:sldMk cId="3845271891" sldId="286"/>
            <ac:spMk id="6" creationId="{FE5F5BB2-9348-9F45-C15F-AF1E22710F36}"/>
          </ac:spMkLst>
        </pc:spChg>
        <pc:spChg chg="add mod ord">
          <ac:chgData name="Valentina Facuse" userId="8ac073aa-7feb-47c3-9cf3-f4c37dd140ee" providerId="ADAL" clId="{40D17FF9-F63B-4B40-85AE-516AB0DB0410}" dt="2022-07-20T20:54:33.188" v="526" actId="1076"/>
          <ac:spMkLst>
            <pc:docMk/>
            <pc:sldMk cId="3845271891" sldId="286"/>
            <ac:spMk id="7" creationId="{27FD1A5B-0570-0631-43BD-1A33520898A4}"/>
          </ac:spMkLst>
        </pc:spChg>
        <pc:spChg chg="add mod ord">
          <ac:chgData name="Valentina Facuse" userId="8ac073aa-7feb-47c3-9cf3-f4c37dd140ee" providerId="ADAL" clId="{40D17FF9-F63B-4B40-85AE-516AB0DB0410}" dt="2022-07-20T20:54:37.245" v="527" actId="1076"/>
          <ac:spMkLst>
            <pc:docMk/>
            <pc:sldMk cId="3845271891" sldId="286"/>
            <ac:spMk id="8" creationId="{327907E3-FD97-33E1-8105-09ECB4B33962}"/>
          </ac:spMkLst>
        </pc:spChg>
        <pc:spChg chg="add del mod ord">
          <ac:chgData name="Valentina Facuse" userId="8ac073aa-7feb-47c3-9cf3-f4c37dd140ee" providerId="ADAL" clId="{40D17FF9-F63B-4B40-85AE-516AB0DB0410}" dt="2022-07-20T20:52:32.789" v="332" actId="478"/>
          <ac:spMkLst>
            <pc:docMk/>
            <pc:sldMk cId="3845271891" sldId="286"/>
            <ac:spMk id="9" creationId="{147BADBA-DE3F-72F7-5543-236044457213}"/>
          </ac:spMkLst>
        </pc:spChg>
        <pc:spChg chg="add del mod ord">
          <ac:chgData name="Valentina Facuse" userId="8ac073aa-7feb-47c3-9cf3-f4c37dd140ee" providerId="ADAL" clId="{40D17FF9-F63B-4B40-85AE-516AB0DB0410}" dt="2022-07-20T20:52:41.287" v="335" actId="478"/>
          <ac:spMkLst>
            <pc:docMk/>
            <pc:sldMk cId="3845271891" sldId="286"/>
            <ac:spMk id="10" creationId="{9FDF6948-65E3-A9D2-EA8F-A7587F7A6B66}"/>
          </ac:spMkLst>
        </pc:spChg>
        <pc:spChg chg="add del mod ord">
          <ac:chgData name="Valentina Facuse" userId="8ac073aa-7feb-47c3-9cf3-f4c37dd140ee" providerId="ADAL" clId="{40D17FF9-F63B-4B40-85AE-516AB0DB0410}" dt="2022-07-20T20:52:42.358" v="336" actId="478"/>
          <ac:spMkLst>
            <pc:docMk/>
            <pc:sldMk cId="3845271891" sldId="286"/>
            <ac:spMk id="11" creationId="{75EE986B-1432-6A58-F030-A5B69EAAB230}"/>
          </ac:spMkLst>
        </pc:spChg>
        <pc:spChg chg="add mod">
          <ac:chgData name="Valentina Facuse" userId="8ac073aa-7feb-47c3-9cf3-f4c37dd140ee" providerId="ADAL" clId="{40D17FF9-F63B-4B40-85AE-516AB0DB0410}" dt="2022-07-20T20:54:39.997" v="528" actId="1076"/>
          <ac:spMkLst>
            <pc:docMk/>
            <pc:sldMk cId="3845271891" sldId="286"/>
            <ac:spMk id="14" creationId="{0C21C5C5-83EB-1727-722B-D9C1327EADBE}"/>
          </ac:spMkLst>
        </pc:spChg>
        <pc:spChg chg="add mod">
          <ac:chgData name="Valentina Facuse" userId="8ac073aa-7feb-47c3-9cf3-f4c37dd140ee" providerId="ADAL" clId="{40D17FF9-F63B-4B40-85AE-516AB0DB0410}" dt="2022-07-20T20:54:43.117" v="529" actId="1076"/>
          <ac:spMkLst>
            <pc:docMk/>
            <pc:sldMk cId="3845271891" sldId="286"/>
            <ac:spMk id="15" creationId="{CDC31A91-628F-B73E-1642-F46C7F5D9111}"/>
          </ac:spMkLst>
        </pc:spChg>
        <pc:picChg chg="add del mod">
          <ac:chgData name="Valentina Facuse" userId="8ac073aa-7feb-47c3-9cf3-f4c37dd140ee" providerId="ADAL" clId="{40D17FF9-F63B-4B40-85AE-516AB0DB0410}" dt="2022-07-20T20:44:52.477" v="253"/>
          <ac:picMkLst>
            <pc:docMk/>
            <pc:sldMk cId="3845271891" sldId="286"/>
            <ac:picMk id="1026" creationId="{5F579A67-0992-6FE0-E998-04CF7A15F77D}"/>
          </ac:picMkLst>
        </pc:picChg>
        <pc:picChg chg="add del mod">
          <ac:chgData name="Valentina Facuse" userId="8ac073aa-7feb-47c3-9cf3-f4c37dd140ee" providerId="ADAL" clId="{40D17FF9-F63B-4B40-85AE-516AB0DB0410}" dt="2022-07-20T20:51:51.026" v="324" actId="21"/>
          <ac:picMkLst>
            <pc:docMk/>
            <pc:sldMk cId="3845271891" sldId="286"/>
            <ac:picMk id="1028" creationId="{D9A5820F-53BE-888F-F371-B751C06F1335}"/>
          </ac:picMkLst>
        </pc:picChg>
        <pc:picChg chg="add mod">
          <ac:chgData name="Valentina Facuse" userId="8ac073aa-7feb-47c3-9cf3-f4c37dd140ee" providerId="ADAL" clId="{40D17FF9-F63B-4B40-85AE-516AB0DB0410}" dt="2022-07-20T20:55:02.399" v="532" actId="1076"/>
          <ac:picMkLst>
            <pc:docMk/>
            <pc:sldMk cId="3845271891" sldId="286"/>
            <ac:picMk id="1030" creationId="{95085819-CF76-2C1C-A91C-F396138DB787}"/>
          </ac:picMkLst>
        </pc:picChg>
        <pc:picChg chg="add mod">
          <ac:chgData name="Valentina Facuse" userId="8ac073aa-7feb-47c3-9cf3-f4c37dd140ee" providerId="ADAL" clId="{40D17FF9-F63B-4B40-85AE-516AB0DB0410}" dt="2022-07-20T20:55:14.851" v="534" actId="1076"/>
          <ac:picMkLst>
            <pc:docMk/>
            <pc:sldMk cId="3845271891" sldId="286"/>
            <ac:picMk id="1032" creationId="{0B0016E5-837A-23E9-3235-1F2E93155FEF}"/>
          </ac:picMkLst>
        </pc:picChg>
        <pc:picChg chg="add mod">
          <ac:chgData name="Valentina Facuse" userId="8ac073aa-7feb-47c3-9cf3-f4c37dd140ee" providerId="ADAL" clId="{40D17FF9-F63B-4B40-85AE-516AB0DB0410}" dt="2022-07-20T20:55:25.115" v="536" actId="1076"/>
          <ac:picMkLst>
            <pc:docMk/>
            <pc:sldMk cId="3845271891" sldId="286"/>
            <ac:picMk id="1034" creationId="{D3857CAD-CFFC-0250-E0E4-0152D66802FD}"/>
          </ac:picMkLst>
        </pc:picChg>
        <pc:picChg chg="add mod">
          <ac:chgData name="Valentina Facuse" userId="8ac073aa-7feb-47c3-9cf3-f4c37dd140ee" providerId="ADAL" clId="{40D17FF9-F63B-4B40-85AE-516AB0DB0410}" dt="2022-07-20T20:55:41.471" v="538" actId="1076"/>
          <ac:picMkLst>
            <pc:docMk/>
            <pc:sldMk cId="3845271891" sldId="286"/>
            <ac:picMk id="1036" creationId="{1CBAA018-7570-CA4C-0F6A-2B7104922344}"/>
          </ac:picMkLst>
        </pc:picChg>
        <pc:picChg chg="add mod">
          <ac:chgData name="Valentina Facuse" userId="8ac073aa-7feb-47c3-9cf3-f4c37dd140ee" providerId="ADAL" clId="{40D17FF9-F63B-4B40-85AE-516AB0DB0410}" dt="2022-07-20T20:55:56.911" v="540" actId="1076"/>
          <ac:picMkLst>
            <pc:docMk/>
            <pc:sldMk cId="3845271891" sldId="286"/>
            <ac:picMk id="1038" creationId="{238EDB5B-72B5-53A3-0596-BE3F6E3448B0}"/>
          </ac:picMkLst>
        </pc:picChg>
        <pc:picChg chg="add mod">
          <ac:chgData name="Valentina Facuse" userId="8ac073aa-7feb-47c3-9cf3-f4c37dd140ee" providerId="ADAL" clId="{40D17FF9-F63B-4B40-85AE-516AB0DB0410}" dt="2022-07-20T20:56:37.067" v="542" actId="1076"/>
          <ac:picMkLst>
            <pc:docMk/>
            <pc:sldMk cId="3845271891" sldId="286"/>
            <ac:picMk id="1040" creationId="{4D20D98F-C91A-EE63-4A59-8DAA94D0B627}"/>
          </ac:picMkLst>
        </pc:picChg>
        <pc:picChg chg="add mod">
          <ac:chgData name="Valentina Facuse" userId="8ac073aa-7feb-47c3-9cf3-f4c37dd140ee" providerId="ADAL" clId="{40D17FF9-F63B-4B40-85AE-516AB0DB0410}" dt="2022-07-20T20:56:57.443" v="544" actId="1076"/>
          <ac:picMkLst>
            <pc:docMk/>
            <pc:sldMk cId="3845271891" sldId="286"/>
            <ac:picMk id="1042" creationId="{984D70F3-1FD4-A26C-3C3A-53BB99B2D08F}"/>
          </ac:picMkLst>
        </pc:picChg>
        <pc:picChg chg="add mod">
          <ac:chgData name="Valentina Facuse" userId="8ac073aa-7feb-47c3-9cf3-f4c37dd140ee" providerId="ADAL" clId="{40D17FF9-F63B-4B40-85AE-516AB0DB0410}" dt="2022-07-20T20:57:14.747" v="546" actId="1076"/>
          <ac:picMkLst>
            <pc:docMk/>
            <pc:sldMk cId="3845271891" sldId="286"/>
            <ac:picMk id="1044" creationId="{D5A9437B-440F-607B-ADE5-B4F13C2085A6}"/>
          </ac:picMkLst>
        </pc:picChg>
        <pc:picChg chg="add mod">
          <ac:chgData name="Valentina Facuse" userId="8ac073aa-7feb-47c3-9cf3-f4c37dd140ee" providerId="ADAL" clId="{40D17FF9-F63B-4B40-85AE-516AB0DB0410}" dt="2022-07-20T20:57:26.455" v="548" actId="1076"/>
          <ac:picMkLst>
            <pc:docMk/>
            <pc:sldMk cId="3845271891" sldId="286"/>
            <ac:picMk id="1046" creationId="{3574CA3D-D7FD-7E6D-5718-BEB10A908D5A}"/>
          </ac:picMkLst>
        </pc:picChg>
        <pc:picChg chg="add mod">
          <ac:chgData name="Valentina Facuse" userId="8ac073aa-7feb-47c3-9cf3-f4c37dd140ee" providerId="ADAL" clId="{40D17FF9-F63B-4B40-85AE-516AB0DB0410}" dt="2022-07-20T20:57:46.687" v="550" actId="1076"/>
          <ac:picMkLst>
            <pc:docMk/>
            <pc:sldMk cId="3845271891" sldId="286"/>
            <ac:picMk id="1048" creationId="{5567B0F3-E081-DD1B-91AA-5C92EA55E571}"/>
          </ac:picMkLst>
        </pc:picChg>
      </pc:sldChg>
    </pc:docChg>
  </pc:docChgLst>
  <pc:docChgLst>
    <pc:chgData name="Valentina Facuse" userId="8ac073aa-7feb-47c3-9cf3-f4c37dd140ee" providerId="ADAL" clId="{97853246-4CCD-4CF2-8448-7B73E399941D}"/>
    <pc:docChg chg="custSel delSld modSld">
      <pc:chgData name="Valentina Facuse" userId="8ac073aa-7feb-47c3-9cf3-f4c37dd140ee" providerId="ADAL" clId="{97853246-4CCD-4CF2-8448-7B73E399941D}" dt="2022-06-28T12:46:51.524" v="397" actId="20577"/>
      <pc:docMkLst>
        <pc:docMk/>
      </pc:docMkLst>
      <pc:sldChg chg="modSp mod">
        <pc:chgData name="Valentina Facuse" userId="8ac073aa-7feb-47c3-9cf3-f4c37dd140ee" providerId="ADAL" clId="{97853246-4CCD-4CF2-8448-7B73E399941D}" dt="2022-06-24T12:45:27.683" v="26" actId="20577"/>
        <pc:sldMkLst>
          <pc:docMk/>
          <pc:sldMk cId="1825884496" sldId="274"/>
        </pc:sldMkLst>
        <pc:spChg chg="mod">
          <ac:chgData name="Valentina Facuse" userId="8ac073aa-7feb-47c3-9cf3-f4c37dd140ee" providerId="ADAL" clId="{97853246-4CCD-4CF2-8448-7B73E399941D}" dt="2022-06-24T12:45:27.683" v="26" actId="20577"/>
          <ac:spMkLst>
            <pc:docMk/>
            <pc:sldMk cId="1825884496" sldId="274"/>
            <ac:spMk id="5" creationId="{1B6E2D88-346E-4B78-AD77-A99A9F392F7C}"/>
          </ac:spMkLst>
        </pc:spChg>
      </pc:sldChg>
      <pc:sldChg chg="addSp delSp modSp mod">
        <pc:chgData name="Valentina Facuse" userId="8ac073aa-7feb-47c3-9cf3-f4c37dd140ee" providerId="ADAL" clId="{97853246-4CCD-4CF2-8448-7B73E399941D}" dt="2022-06-28T12:46:51.524" v="397" actId="20577"/>
        <pc:sldMkLst>
          <pc:docMk/>
          <pc:sldMk cId="2657570150" sldId="284"/>
        </pc:sldMkLst>
        <pc:spChg chg="mod">
          <ac:chgData name="Valentina Facuse" userId="8ac073aa-7feb-47c3-9cf3-f4c37dd140ee" providerId="ADAL" clId="{97853246-4CCD-4CF2-8448-7B73E399941D}" dt="2022-06-24T12:46:06.243" v="35" actId="20577"/>
          <ac:spMkLst>
            <pc:docMk/>
            <pc:sldMk cId="2657570150" sldId="284"/>
            <ac:spMk id="6" creationId="{757F34C7-12A5-4551-B0DC-163747533CA8}"/>
          </ac:spMkLst>
        </pc:spChg>
        <pc:spChg chg="mod">
          <ac:chgData name="Valentina Facuse" userId="8ac073aa-7feb-47c3-9cf3-f4c37dd140ee" providerId="ADAL" clId="{97853246-4CCD-4CF2-8448-7B73E399941D}" dt="2022-06-28T12:46:51.524" v="397" actId="20577"/>
          <ac:spMkLst>
            <pc:docMk/>
            <pc:sldMk cId="2657570150" sldId="284"/>
            <ac:spMk id="7" creationId="{DEB9180D-79D7-4C6C-AEA7-38E2A35BA04D}"/>
          </ac:spMkLst>
        </pc:spChg>
        <pc:picChg chg="add del mod">
          <ac:chgData name="Valentina Facuse" userId="8ac073aa-7feb-47c3-9cf3-f4c37dd140ee" providerId="ADAL" clId="{97853246-4CCD-4CF2-8448-7B73E399941D}" dt="2022-06-27T20:53:32.850" v="50" actId="478"/>
          <ac:picMkLst>
            <pc:docMk/>
            <pc:sldMk cId="2657570150" sldId="284"/>
            <ac:picMk id="3" creationId="{C9FCFA9F-71AB-8B51-39E8-7952C9782A60}"/>
          </ac:picMkLst>
        </pc:picChg>
        <pc:picChg chg="del">
          <ac:chgData name="Valentina Facuse" userId="8ac073aa-7feb-47c3-9cf3-f4c37dd140ee" providerId="ADAL" clId="{97853246-4CCD-4CF2-8448-7B73E399941D}" dt="2022-06-27T20:51:27.151" v="44" actId="478"/>
          <ac:picMkLst>
            <pc:docMk/>
            <pc:sldMk cId="2657570150" sldId="284"/>
            <ac:picMk id="5" creationId="{A444CCEB-122A-4C94-BAA8-08497204AD3D}"/>
          </ac:picMkLst>
        </pc:picChg>
        <pc:picChg chg="add mod">
          <ac:chgData name="Valentina Facuse" userId="8ac073aa-7feb-47c3-9cf3-f4c37dd140ee" providerId="ADAL" clId="{97853246-4CCD-4CF2-8448-7B73E399941D}" dt="2022-06-27T20:54:43.731" v="57" actId="1076"/>
          <ac:picMkLst>
            <pc:docMk/>
            <pc:sldMk cId="2657570150" sldId="284"/>
            <ac:picMk id="8" creationId="{4E57C0BC-EC37-F2B4-E998-5218943E27F4}"/>
          </ac:picMkLst>
        </pc:picChg>
      </pc:sldChg>
      <pc:sldChg chg="modSp mod">
        <pc:chgData name="Valentina Facuse" userId="8ac073aa-7feb-47c3-9cf3-f4c37dd140ee" providerId="ADAL" clId="{97853246-4CCD-4CF2-8448-7B73E399941D}" dt="2022-06-27T20:35:46.968" v="43" actId="20577"/>
        <pc:sldMkLst>
          <pc:docMk/>
          <pc:sldMk cId="1454688896" sldId="285"/>
        </pc:sldMkLst>
        <pc:spChg chg="mod">
          <ac:chgData name="Valentina Facuse" userId="8ac073aa-7feb-47c3-9cf3-f4c37dd140ee" providerId="ADAL" clId="{97853246-4CCD-4CF2-8448-7B73E399941D}" dt="2022-06-27T20:35:46.968" v="43" actId="20577"/>
          <ac:spMkLst>
            <pc:docMk/>
            <pc:sldMk cId="1454688896" sldId="285"/>
            <ac:spMk id="7" creationId="{DEB9180D-79D7-4C6C-AEA7-38E2A35BA04D}"/>
          </ac:spMkLst>
        </pc:spChg>
      </pc:sldChg>
      <pc:sldChg chg="del">
        <pc:chgData name="Valentina Facuse" userId="8ac073aa-7feb-47c3-9cf3-f4c37dd140ee" providerId="ADAL" clId="{97853246-4CCD-4CF2-8448-7B73E399941D}" dt="2022-06-24T12:45:38.505" v="27" actId="2696"/>
        <pc:sldMkLst>
          <pc:docMk/>
          <pc:sldMk cId="2997635287" sldId="28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6C4E2F-2FDB-4BD5-B34D-6B637084131C}" type="datetimeFigureOut">
              <a:rPr lang="en-US" smtClean="0"/>
              <a:t>7/25/2022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B42A970-25E3-4A11-8931-419F0806A8A3}" type="slidenum">
              <a:rPr lang="en-US" smtClean="0"/>
              <a:t>‹#›</a:t>
            </a:fld>
            <a:endParaRPr lang="en-US"/>
          </a:p>
        </p:txBody>
      </p:sp>
    </p:spTree>
    <p:extLst>
      <p:ext uri="{BB962C8B-B14F-4D97-AF65-F5344CB8AC3E}">
        <p14:creationId xmlns:p14="http://schemas.microsoft.com/office/powerpoint/2010/main" val="4192439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42A970-25E3-4A11-8931-419F0806A8A3}" type="slidenum">
              <a:rPr lang="en-US" smtClean="0"/>
              <a:t>1</a:t>
            </a:fld>
            <a:endParaRPr lang="en-US"/>
          </a:p>
        </p:txBody>
      </p:sp>
    </p:spTree>
    <p:extLst>
      <p:ext uri="{BB962C8B-B14F-4D97-AF65-F5344CB8AC3E}">
        <p14:creationId xmlns:p14="http://schemas.microsoft.com/office/powerpoint/2010/main" val="3463763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b="1"/>
              <a:t>Before jumping into the analysis, it is important to understand why we are conducting these quarterly reviews. So conducting these reviews Implements our culture action 3.1 from our 2021 vision zero action plan </a:t>
            </a:r>
          </a:p>
          <a:p>
            <a:pPr marL="174982" indent="-174982">
              <a:buFont typeface="Arial" panose="020B0604020202020204" pitchFamily="34" charset="0"/>
              <a:buChar char="•"/>
            </a:pPr>
            <a:r>
              <a:rPr lang="en-US" b="1"/>
              <a:t>Which we identified that ped/bike crashes represent</a:t>
            </a:r>
          </a:p>
          <a:p>
            <a:pPr marL="174982" indent="-174982">
              <a:buFont typeface="Arial" panose="020B0604020202020204" pitchFamily="34" charset="0"/>
              <a:buChar char="•"/>
            </a:pPr>
            <a:r>
              <a:rPr lang="en-US" b="1"/>
              <a:t>Additionally, quarterly reviews promotes </a:t>
            </a:r>
          </a:p>
          <a:p>
            <a:pPr marL="174982" indent="-174982">
              <a:buFont typeface="Arial" panose="020B0604020202020204" pitchFamily="34" charset="0"/>
              <a:buChar char="•"/>
            </a:pPr>
            <a:endParaRPr lang="en-US" b="1"/>
          </a:p>
          <a:p>
            <a:pPr marL="174982" indent="-174982">
              <a:buFont typeface="Arial" panose="020B0604020202020204" pitchFamily="34" charset="0"/>
              <a:buChar char="•"/>
            </a:pPr>
            <a:r>
              <a:rPr lang="en-US"/>
              <a:t>of providing reviews of fatal pedestrian and bicycle crash reports including observations and potential actions</a:t>
            </a:r>
          </a:p>
          <a:p>
            <a:pPr marL="174982" indent="-174982">
              <a:buFont typeface="Arial" panose="020B0604020202020204" pitchFamily="34" charset="0"/>
              <a:buChar char="•"/>
            </a:pPr>
            <a:r>
              <a:rPr lang="en-US"/>
              <a:t>For reference, there was a total of 67 fatalities including all road users (pedestrians, bicyclists, motor scooter riders, motorcyclists, and vehicle users).</a:t>
            </a:r>
          </a:p>
          <a:p>
            <a:pPr marL="641600" lvl="1" indent="-174982">
              <a:buFont typeface="Arial" panose="020B0604020202020204" pitchFamily="34" charset="0"/>
              <a:buChar char="•"/>
            </a:pPr>
            <a:r>
              <a:rPr lang="en-US"/>
              <a:t>Ped/bike crashes for this quarter represented 43% of all traffic-related fatalities</a:t>
            </a:r>
          </a:p>
          <a:p>
            <a:pPr marL="641600" lvl="1" indent="-174982">
              <a:buFont typeface="Arial" panose="020B0604020202020204" pitchFamily="34" charset="0"/>
              <a:buChar char="•"/>
            </a:pPr>
            <a:r>
              <a:rPr lang="en-US"/>
              <a:t>Over the last 5 years, ped/bike crashes represented 29% of all traffic-related fatalities (301/1024).</a:t>
            </a:r>
          </a:p>
          <a:p>
            <a:pPr marL="174982" indent="-174982">
              <a:buFont typeface="Arial" panose="020B0604020202020204" pitchFamily="34" charset="0"/>
              <a:buChar char="•"/>
            </a:pPr>
            <a:r>
              <a:rPr lang="en-US"/>
              <a:t>Which also providing the potential actions can encourage the roadway owner to take action. </a:t>
            </a:r>
          </a:p>
          <a:p>
            <a:pPr marL="174982" indent="-174982">
              <a:buFont typeface="Arial" panose="020B0604020202020204" pitchFamily="34" charset="0"/>
              <a:buChar char="•"/>
            </a:pPr>
            <a:r>
              <a:rPr lang="en-US"/>
              <a:t>And the accumulated data reveals trends and high-impact countermeasures</a:t>
            </a:r>
          </a:p>
          <a:p>
            <a:pPr marL="174982" indent="-174982">
              <a:buFont typeface="Arial" panose="020B0604020202020204" pitchFamily="34" charset="0"/>
              <a:buChar char="•"/>
            </a:pPr>
            <a:endParaRPr lang="en-US"/>
          </a:p>
          <a:p>
            <a:pPr marL="174982" indent="-174982">
              <a:buFont typeface="Arial" panose="020B0604020202020204" pitchFamily="34" charset="0"/>
              <a:buChar char="•"/>
            </a:pPr>
            <a:endParaRPr lang="en-US"/>
          </a:p>
          <a:p>
            <a:pPr marL="174982" indent="-174982">
              <a:buFont typeface="Arial" panose="020B0604020202020204" pitchFamily="34" charset="0"/>
              <a:buChar char="•"/>
            </a:pPr>
            <a:endParaRPr lang="en-US"/>
          </a:p>
          <a:p>
            <a:pPr marL="174982" indent="-174982">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AB42A970-25E3-4A11-8931-419F0806A8A3}" type="slidenum">
              <a:rPr lang="en-US" smtClean="0"/>
              <a:t>2</a:t>
            </a:fld>
            <a:endParaRPr lang="en-US"/>
          </a:p>
        </p:txBody>
      </p:sp>
    </p:spTree>
    <p:extLst>
      <p:ext uri="{BB962C8B-B14F-4D97-AF65-F5344CB8AC3E}">
        <p14:creationId xmlns:p14="http://schemas.microsoft.com/office/powerpoint/2010/main" val="1437690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a:t>And 4 of the 24 pedestrian crashes occurred on a railroad track (3 on Florida East Coast railway (FEC) track and 1 on South Florida Railroad (SFRC) track)</a:t>
            </a:r>
          </a:p>
          <a:p>
            <a:pPr marL="174982" indent="-174982">
              <a:buFont typeface="Arial" panose="020B0604020202020204" pitchFamily="34" charset="0"/>
              <a:buChar char="•"/>
            </a:pPr>
            <a:r>
              <a:rPr lang="en-US"/>
              <a:t>Distracted driving includes the use of electronic communication so a cell phone, other electronic devices such as a </a:t>
            </a:r>
            <a:r>
              <a:rPr lang="en-US" err="1"/>
              <a:t>dvd</a:t>
            </a:r>
            <a:r>
              <a:rPr lang="en-US"/>
              <a:t> player, external distraction, texting, inattentive, or other type of inside distraction.</a:t>
            </a:r>
          </a:p>
        </p:txBody>
      </p:sp>
      <p:sp>
        <p:nvSpPr>
          <p:cNvPr id="4" name="Slide Number Placeholder 3"/>
          <p:cNvSpPr>
            <a:spLocks noGrp="1"/>
          </p:cNvSpPr>
          <p:nvPr>
            <p:ph type="sldNum" sz="quarter" idx="5"/>
          </p:nvPr>
        </p:nvSpPr>
        <p:spPr/>
        <p:txBody>
          <a:bodyPr/>
          <a:lstStyle/>
          <a:p>
            <a:fld id="{AB42A970-25E3-4A11-8931-419F0806A8A3}" type="slidenum">
              <a:rPr lang="en-US" smtClean="0"/>
              <a:t>3</a:t>
            </a:fld>
            <a:endParaRPr lang="en-US"/>
          </a:p>
        </p:txBody>
      </p:sp>
    </p:spTree>
    <p:extLst>
      <p:ext uri="{BB962C8B-B14F-4D97-AF65-F5344CB8AC3E}">
        <p14:creationId xmlns:p14="http://schemas.microsoft.com/office/powerpoint/2010/main" val="3993487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a:t>These are some of the Proven Safety Countermeasures Initiatives, which began in 2008, from the Florida Highway Administration as a collection of the countermeasures and strategies effective in reducing roadway fatalities and serious injuries on our Nation’s highways.</a:t>
            </a:r>
          </a:p>
          <a:p>
            <a:pPr marL="628650" lvl="1" indent="-171450">
              <a:buFont typeface="Arial" panose="020B0604020202020204" pitchFamily="34" charset="0"/>
              <a:buChar char="•"/>
            </a:pPr>
            <a:r>
              <a:rPr lang="en-US" b="1"/>
              <a:t>Speed management, roadway departure, intersections, pedestrian/bicyclist, and crosscutting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a:solidFill>
                  <a:srgbClr val="000000"/>
                </a:solidFill>
                <a:effectLst/>
                <a:latin typeface="Open Sans" panose="020B0606030504020204" pitchFamily="34" charset="0"/>
              </a:rPr>
              <a:t>I won’t go into detail today for every countermeasure, but as an example, implementing intersection improvements, such as roundabouts can increase traffic flow and can reduce delay compared to other intersection alternatives.</a:t>
            </a:r>
          </a:p>
          <a:p>
            <a:pPr marL="171450" indent="-171450">
              <a:buFont typeface="Arial" panose="020B0604020202020204" pitchFamily="34" charset="0"/>
              <a:buChar char="•"/>
            </a:pPr>
            <a:endParaRPr lang="en-US" b="1"/>
          </a:p>
          <a:p>
            <a:pPr marL="171450" indent="-171450">
              <a:buFont typeface="Arial" panose="020B0604020202020204" pitchFamily="34" charset="0"/>
              <a:buChar char="•"/>
            </a:pPr>
            <a:r>
              <a:rPr lang="en-US"/>
              <a:t>Florida Highway Administration’s (FHWA’s) Proven Safety Countermeasures initiative (</a:t>
            </a:r>
            <a:r>
              <a:rPr lang="en-US" err="1"/>
              <a:t>PSCi</a:t>
            </a:r>
            <a:r>
              <a:rPr lang="en-US"/>
              <a:t>) is a collection of countermeasures and strategies effective in reducing roadway fatalities and serous injuries on our Nation’s highways.</a:t>
            </a:r>
          </a:p>
          <a:p>
            <a:pPr marL="171450" indent="-171450">
              <a:buFont typeface="Arial" panose="020B0604020202020204" pitchFamily="34" charset="0"/>
              <a:buChar char="•"/>
            </a:pPr>
            <a:r>
              <a:rPr lang="en-US" b="0" i="0">
                <a:solidFill>
                  <a:srgbClr val="000000"/>
                </a:solidFill>
                <a:effectLst/>
                <a:latin typeface="Open Sans" panose="020B0606030504020204" pitchFamily="34" charset="0"/>
              </a:rPr>
              <a:t>In 2008, FHWA began promoting widespread use of certain infrastructure-oriented safety treatments and strategies that can offer significant, measurable impacts as part of any agency’s data-driven, systemic approach to improving safety. FHWA updated the </a:t>
            </a:r>
            <a:r>
              <a:rPr lang="en-US" b="0" i="0" err="1">
                <a:solidFill>
                  <a:srgbClr val="000000"/>
                </a:solidFill>
                <a:effectLst/>
                <a:latin typeface="Open Sans" panose="020B0606030504020204" pitchFamily="34" charset="0"/>
              </a:rPr>
              <a:t>PSCi</a:t>
            </a:r>
            <a:r>
              <a:rPr lang="en-US" b="0" i="0">
                <a:solidFill>
                  <a:srgbClr val="000000"/>
                </a:solidFill>
                <a:effectLst/>
                <a:latin typeface="Open Sans" panose="020B0606030504020204" pitchFamily="34" charset="0"/>
              </a:rPr>
              <a:t> in 2012, 2017, and 2021, reaching a current total of 28 PSCs. The cumulative list is diverse and broad, and practitioners can implement PSCs to successfully address a variety of crash types and focus areas like speed management, roadway departure, intersection, pedestrian, and bicyclist crashes to save lives and prevent serious injuries.</a:t>
            </a:r>
          </a:p>
          <a:p>
            <a:pPr marL="171450" indent="-171450">
              <a:buFont typeface="Arial" panose="020B0604020202020204" pitchFamily="34" charset="0"/>
              <a:buChar char="•"/>
            </a:pPr>
            <a:endParaRPr lang="en-US" b="0" i="0">
              <a:solidFill>
                <a:srgbClr val="000000"/>
              </a:solidFill>
              <a:effectLst/>
              <a:latin typeface="Open Sans" panose="020B0606030504020204" pitchFamily="34" charset="0"/>
            </a:endParaRPr>
          </a:p>
          <a:p>
            <a:pPr marL="171450" indent="-171450">
              <a:buFont typeface="Arial" panose="020B0604020202020204" pitchFamily="34" charset="0"/>
              <a:buChar char="•"/>
            </a:pPr>
            <a:r>
              <a:rPr lang="en-US" b="1" i="0">
                <a:solidFill>
                  <a:srgbClr val="000000"/>
                </a:solidFill>
                <a:effectLst/>
                <a:latin typeface="Open Sans" panose="020B0606030504020204" pitchFamily="34" charset="0"/>
              </a:rPr>
              <a:t>I won’t go into detail today for every countermeasure, but as an example, implementing intersection improvements, such as roundabouts can provide traffic flow and can reduce delay compared to other intersection alternatives.</a:t>
            </a:r>
          </a:p>
          <a:p>
            <a:pPr marL="628650" lvl="1" indent="-171450">
              <a:buFont typeface="Arial" panose="020B0604020202020204" pitchFamily="34" charset="0"/>
              <a:buChar char="•"/>
            </a:pPr>
            <a:r>
              <a:rPr lang="en-US"/>
              <a:t>Roundabouts are not only a safer type of intersection; they are also efficient in terms of keeping people moving. Even while calming traffic, they can reduce delay and queuing when compared to other intersection alternatives. Furthermore, the lower vehicular speeds and reduced conflict environment can create a more suitable environment for walking and bicycling. Roundabouts can be implemented in both urban and rural areas under a wide range of traffic conditions. They can replace signals, </a:t>
            </a:r>
            <a:r>
              <a:rPr lang="en-US" err="1"/>
              <a:t>twoway</a:t>
            </a:r>
            <a:r>
              <a:rPr lang="en-US"/>
              <a:t> stop controls, and all-way stop controls. Roundabouts are an effective option for managing speed and transitioning traffic from highspeed to low-speed environments, such as freeway interchange ramp terminals, and rural intersections along high-speed roads. </a:t>
            </a:r>
          </a:p>
        </p:txBody>
      </p:sp>
      <p:sp>
        <p:nvSpPr>
          <p:cNvPr id="4" name="Slide Number Placeholder 3"/>
          <p:cNvSpPr>
            <a:spLocks noGrp="1"/>
          </p:cNvSpPr>
          <p:nvPr>
            <p:ph type="sldNum" sz="quarter" idx="5"/>
          </p:nvPr>
        </p:nvSpPr>
        <p:spPr/>
        <p:txBody>
          <a:bodyPr/>
          <a:lstStyle/>
          <a:p>
            <a:fld id="{AB42A970-25E3-4A11-8931-419F0806A8A3}" type="slidenum">
              <a:rPr lang="en-US" smtClean="0"/>
              <a:t>4</a:t>
            </a:fld>
            <a:endParaRPr lang="en-US"/>
          </a:p>
        </p:txBody>
      </p:sp>
    </p:spTree>
    <p:extLst>
      <p:ext uri="{BB962C8B-B14F-4D97-AF65-F5344CB8AC3E}">
        <p14:creationId xmlns:p14="http://schemas.microsoft.com/office/powerpoint/2010/main" val="535779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incorporate the feedback we receive from the committees, the board, and stakeholders</a:t>
            </a:r>
          </a:p>
          <a:p>
            <a:pPr marL="641600" lvl="1" indent="-174982">
              <a:buFont typeface="Arial" panose="020B0604020202020204" pitchFamily="34" charset="0"/>
              <a:buChar char="•"/>
            </a:pPr>
            <a:r>
              <a:rPr lang="en-US"/>
              <a:t> (which in this case, FDOT, PBC, Boca Raton, city of Belle Glade, West Palm Beach, Lake Worth, and the private roadway owners).</a:t>
            </a:r>
          </a:p>
          <a:p>
            <a:pPr marL="174982" indent="-174982" defTabSz="933237">
              <a:buFont typeface="Arial" panose="020B0604020202020204" pitchFamily="34" charset="0"/>
              <a:buChar char="•"/>
            </a:pPr>
            <a:r>
              <a:rPr lang="en-US"/>
              <a:t>FDOT has a program to review all fatalities that occur on the State Highway System anywhere in the 5-county District, called the Highway Safety Improvement Program (HSIP).</a:t>
            </a:r>
          </a:p>
          <a:p>
            <a:pPr marL="174982" indent="-174982" defTabSz="933237">
              <a:buFont typeface="Arial" panose="020B0604020202020204" pitchFamily="34" charset="0"/>
              <a:buChar char="•"/>
            </a:pPr>
            <a:r>
              <a:rPr lang="en-US"/>
              <a:t>Within the Highway Safety Improvement Program, FDOT also has project and countermeasure </a:t>
            </a:r>
            <a:r>
              <a:rPr lang="en-US" err="1"/>
              <a:t>evalutions</a:t>
            </a:r>
            <a:r>
              <a:rPr lang="en-US"/>
              <a:t> which recommends using the Empirical Bayes (EB)</a:t>
            </a:r>
          </a:p>
          <a:p>
            <a:pPr marL="174982" indent="-174982">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AB42A970-25E3-4A11-8931-419F0806A8A3}" type="slidenum">
              <a:rPr lang="en-US" smtClean="0"/>
              <a:t>5</a:t>
            </a:fld>
            <a:endParaRPr lang="en-US"/>
          </a:p>
        </p:txBody>
      </p:sp>
    </p:spTree>
    <p:extLst>
      <p:ext uri="{BB962C8B-B14F-4D97-AF65-F5344CB8AC3E}">
        <p14:creationId xmlns:p14="http://schemas.microsoft.com/office/powerpoint/2010/main" val="1955334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a:t>And that is a wrap on my presentation, I can take any questions at this time. </a:t>
            </a:r>
          </a:p>
          <a:p>
            <a:pPr marL="174982" indent="-174982">
              <a:buFont typeface="Arial" panose="020B0604020202020204" pitchFamily="34" charset="0"/>
              <a:buChar char="•"/>
            </a:pPr>
            <a:r>
              <a:rPr lang="en-US"/>
              <a:t>Signal Four Analytics is an interactive web-based platform from the FDOT, which is maintained by the University of Florida </a:t>
            </a:r>
            <a:r>
              <a:rPr lang="en-US" err="1"/>
              <a:t>GeoPlan</a:t>
            </a:r>
            <a:r>
              <a:rPr lang="en-US"/>
              <a:t> Center in partnership with the Traffic Records Coordinating Committee (TRCC). The TRCC manages federal funds and aims to improve traffic information systems in the state. Access to the Signal Four Dashboard is open to the public, and its downloading capabilities to government agencies. </a:t>
            </a:r>
          </a:p>
          <a:p>
            <a:pPr marL="174982" indent="-174982">
              <a:buFont typeface="Arial" panose="020B0604020202020204" pitchFamily="34" charset="0"/>
              <a:buChar char="•"/>
            </a:pPr>
            <a:r>
              <a:rPr lang="en-US"/>
              <a:t>FDOT has a program to review all fatalities that occur on the State Highway System anywhere in the 5-county District, called the Highway Safety Improvement Program (HSIP).</a:t>
            </a:r>
          </a:p>
          <a:p>
            <a:pPr marL="174982" indent="-174982">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AB42A970-25E3-4A11-8931-419F0806A8A3}" type="slidenum">
              <a:rPr lang="en-US" smtClean="0"/>
              <a:t>6</a:t>
            </a:fld>
            <a:endParaRPr lang="en-US"/>
          </a:p>
        </p:txBody>
      </p:sp>
    </p:spTree>
    <p:extLst>
      <p:ext uri="{BB962C8B-B14F-4D97-AF65-F5344CB8AC3E}">
        <p14:creationId xmlns:p14="http://schemas.microsoft.com/office/powerpoint/2010/main" val="4082417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32861" y="2741847"/>
            <a:ext cx="7422292" cy="1374306"/>
          </a:xfrm>
        </p:spPr>
        <p:txBody>
          <a:bodyPr anchor="b"/>
          <a:lstStyle>
            <a:lvl1pPr algn="ctr">
              <a:defRPr sz="6000">
                <a:solidFill>
                  <a:srgbClr val="646566"/>
                </a:solidFill>
                <a:latin typeface="Tahoma" panose="020B0604030504040204" pitchFamily="34" charset="0"/>
                <a:ea typeface="Tahoma" panose="020B0604030504040204" pitchFamily="34" charset="0"/>
                <a:cs typeface="Tahoma" panose="020B0604030504040204" pitchFamily="34" charset="0"/>
              </a:defRPr>
            </a:lvl1pPr>
          </a:lstStyle>
          <a:p>
            <a:r>
              <a:rPr lang="en-US"/>
              <a:t>Start &amp; End Title Slide</a:t>
            </a:r>
          </a:p>
        </p:txBody>
      </p:sp>
      <p:sp>
        <p:nvSpPr>
          <p:cNvPr id="5" name="Rectangle 4">
            <a:extLst>
              <a:ext uri="{FF2B5EF4-FFF2-40B4-BE49-F238E27FC236}">
                <a16:creationId xmlns:a16="http://schemas.microsoft.com/office/drawing/2014/main" id="{8FC441D1-7667-4CC9-81D1-0168AD4D3ADA}"/>
              </a:ext>
            </a:extLst>
          </p:cNvPr>
          <p:cNvSpPr/>
          <p:nvPr userDrawn="1"/>
        </p:nvSpPr>
        <p:spPr>
          <a:xfrm>
            <a:off x="8902931" y="5353098"/>
            <a:ext cx="3025833" cy="10557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032861" y="4116153"/>
            <a:ext cx="7422292" cy="1655762"/>
          </a:xfrm>
        </p:spPr>
        <p:txBody>
          <a:bodyPr/>
          <a:lstStyle>
            <a:lvl1pPr marL="0" indent="0" algn="ctr">
              <a:buNone/>
              <a:defRPr sz="2400">
                <a:solidFill>
                  <a:srgbClr val="C3C4C0"/>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Picture 5" descr="Text&#10;&#10;Description automatically generated">
            <a:extLst>
              <a:ext uri="{FF2B5EF4-FFF2-40B4-BE49-F238E27FC236}">
                <a16:creationId xmlns:a16="http://schemas.microsoft.com/office/drawing/2014/main" id="{19034145-D8DE-48BF-B54E-BAEE88D059E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284" r="71820"/>
          <a:stretch/>
        </p:blipFill>
        <p:spPr>
          <a:xfrm>
            <a:off x="0" y="0"/>
            <a:ext cx="3695926" cy="6870625"/>
          </a:xfrm>
          <a:prstGeom prst="rect">
            <a:avLst/>
          </a:prstGeom>
        </p:spPr>
      </p:pic>
    </p:spTree>
    <p:extLst>
      <p:ext uri="{BB962C8B-B14F-4D97-AF65-F5344CB8AC3E}">
        <p14:creationId xmlns:p14="http://schemas.microsoft.com/office/powerpoint/2010/main" val="1019919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C677196-F4F5-4DBE-AE09-B3FC81788EFF}"/>
              </a:ext>
            </a:extLst>
          </p:cNvPr>
          <p:cNvSpPr/>
          <p:nvPr userDrawn="1"/>
        </p:nvSpPr>
        <p:spPr>
          <a:xfrm>
            <a:off x="0" y="0"/>
            <a:ext cx="12192000" cy="1602377"/>
          </a:xfrm>
          <a:prstGeom prst="rect">
            <a:avLst/>
          </a:prstGeom>
          <a:solidFill>
            <a:srgbClr val="147B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a:extLst>
              <a:ext uri="{FF2B5EF4-FFF2-40B4-BE49-F238E27FC236}">
                <a16:creationId xmlns:a16="http://schemas.microsoft.com/office/drawing/2014/main" id="{6AE53707-5CB9-477F-B609-EC394AAB541E}"/>
              </a:ext>
            </a:extLst>
          </p:cNvPr>
          <p:cNvSpPr>
            <a:spLocks noGrp="1"/>
          </p:cNvSpPr>
          <p:nvPr>
            <p:ph idx="1" hasCustomPrompt="1"/>
          </p:nvPr>
        </p:nvSpPr>
        <p:spPr>
          <a:xfrm>
            <a:off x="838200" y="1825626"/>
            <a:ext cx="10515600" cy="4212710"/>
          </a:xfrm>
        </p:spPr>
        <p:txBody>
          <a:bodyPr>
            <a:normAutofit/>
          </a:bodyPr>
          <a:lstStyle>
            <a:lvl1pPr marL="457200" indent="-457200">
              <a:buFont typeface="Arial" panose="020B0604020202020204" pitchFamily="34" charset="0"/>
              <a:buChar char="•"/>
              <a:defRPr sz="2400">
                <a:solidFill>
                  <a:srgbClr val="646566"/>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Wingdings" panose="05000000000000000000" pitchFamily="2" charset="2"/>
              <a:buChar char="§"/>
              <a:defRPr sz="2400">
                <a:solidFill>
                  <a:srgbClr val="646566"/>
                </a:solidFill>
                <a:latin typeface="Tahoma" panose="020B0604030504040204" pitchFamily="34" charset="0"/>
                <a:ea typeface="Tahoma" panose="020B0604030504040204" pitchFamily="34" charset="0"/>
                <a:cs typeface="Tahoma" panose="020B0604030504040204" pitchFamily="34" charset="0"/>
              </a:defRPr>
            </a:lvl2pPr>
            <a:lvl3pPr marL="1143000" indent="-228600">
              <a:buFont typeface="Wingdings" panose="05000000000000000000" pitchFamily="2" charset="2"/>
              <a:buChar char="§"/>
              <a:defRPr>
                <a:solidFill>
                  <a:srgbClr val="6C6D70"/>
                </a:solidFill>
                <a:latin typeface="Trebuchet MS" panose="020B0603020202020204" pitchFamily="34" charset="0"/>
              </a:defRPr>
            </a:lvl3pPr>
            <a:lvl4pPr marL="1600200" indent="-228600">
              <a:buFont typeface="Wingdings" panose="05000000000000000000" pitchFamily="2" charset="2"/>
              <a:buChar char="§"/>
              <a:defRPr>
                <a:solidFill>
                  <a:srgbClr val="6C6D70"/>
                </a:solidFill>
                <a:latin typeface="Trebuchet MS" panose="020B0603020202020204" pitchFamily="34" charset="0"/>
              </a:defRPr>
            </a:lvl4pPr>
            <a:lvl5pPr marL="2057400" indent="-228600">
              <a:buFont typeface="Wingdings" panose="05000000000000000000" pitchFamily="2" charset="2"/>
              <a:buChar char="§"/>
              <a:defRPr>
                <a:solidFill>
                  <a:srgbClr val="6C6D70"/>
                </a:solidFill>
                <a:latin typeface="Trebuchet MS" panose="020B0603020202020204" pitchFamily="34" charset="0"/>
              </a:defRPr>
            </a:lvl5pPr>
          </a:lstStyle>
          <a:p>
            <a:r>
              <a:rPr lang="en-US"/>
              <a:t>Bullet Points</a:t>
            </a:r>
          </a:p>
          <a:p>
            <a:r>
              <a:rPr lang="en-US"/>
              <a:t>2</a:t>
            </a:r>
          </a:p>
          <a:p>
            <a:pPr lvl="1"/>
            <a:r>
              <a:rPr lang="en-US"/>
              <a:t>Sub</a:t>
            </a:r>
          </a:p>
          <a:p>
            <a:pPr lvl="1"/>
            <a:r>
              <a:rPr lang="en-US"/>
              <a:t>Sub</a:t>
            </a:r>
          </a:p>
          <a:p>
            <a:r>
              <a:rPr lang="en-US"/>
              <a:t>3</a:t>
            </a:r>
          </a:p>
          <a:p>
            <a:r>
              <a:rPr lang="en-US"/>
              <a:t>4</a:t>
            </a:r>
          </a:p>
          <a:p>
            <a:r>
              <a:rPr lang="en-US"/>
              <a:t>5</a:t>
            </a:r>
          </a:p>
          <a:p>
            <a:pPr lvl="1"/>
            <a:r>
              <a:rPr lang="en-US"/>
              <a:t>Sub</a:t>
            </a:r>
          </a:p>
          <a:p>
            <a:pPr lvl="1"/>
            <a:r>
              <a:rPr lang="en-US"/>
              <a:t>Sub</a:t>
            </a:r>
          </a:p>
          <a:p>
            <a:r>
              <a:rPr lang="en-US"/>
              <a:t>6 Max</a:t>
            </a:r>
          </a:p>
        </p:txBody>
      </p:sp>
      <p:pic>
        <p:nvPicPr>
          <p:cNvPr id="14" name="Picture 13">
            <a:extLst>
              <a:ext uri="{FF2B5EF4-FFF2-40B4-BE49-F238E27FC236}">
                <a16:creationId xmlns:a16="http://schemas.microsoft.com/office/drawing/2014/main" id="{21183AD9-DBB1-4C4E-B7D2-EC6B10A7D9E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50001"/>
          <a:stretch/>
        </p:blipFill>
        <p:spPr>
          <a:xfrm>
            <a:off x="-8313" y="0"/>
            <a:ext cx="761451" cy="1602377"/>
          </a:xfrm>
          <a:prstGeom prst="rect">
            <a:avLst/>
          </a:prstGeom>
        </p:spPr>
      </p:pic>
      <p:sp>
        <p:nvSpPr>
          <p:cNvPr id="8" name="Title 1">
            <a:extLst>
              <a:ext uri="{FF2B5EF4-FFF2-40B4-BE49-F238E27FC236}">
                <a16:creationId xmlns:a16="http://schemas.microsoft.com/office/drawing/2014/main" id="{C621BBAC-2ECD-4C48-9287-1E930C41E404}"/>
              </a:ext>
            </a:extLst>
          </p:cNvPr>
          <p:cNvSpPr>
            <a:spLocks noGrp="1"/>
          </p:cNvSpPr>
          <p:nvPr>
            <p:ph type="ctrTitle"/>
          </p:nvPr>
        </p:nvSpPr>
        <p:spPr>
          <a:xfrm>
            <a:off x="838200" y="285085"/>
            <a:ext cx="9054830" cy="978581"/>
          </a:xfrm>
        </p:spPr>
        <p:txBody>
          <a:bodyPr>
            <a:normAutofit/>
          </a:bodyPr>
          <a:lstStyle>
            <a:lvl1pPr>
              <a:defRPr>
                <a:solidFill>
                  <a:schemeClr val="bg1"/>
                </a:solidFill>
              </a:defRPr>
            </a:lvl1pPr>
          </a:lstStyle>
          <a:p>
            <a:endParaRPr lang="en-US"/>
          </a:p>
        </p:txBody>
      </p:sp>
    </p:spTree>
    <p:extLst>
      <p:ext uri="{BB962C8B-B14F-4D97-AF65-F5344CB8AC3E}">
        <p14:creationId xmlns:p14="http://schemas.microsoft.com/office/powerpoint/2010/main" val="2943908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Section Header">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B4487CBF-E4FD-4A67-B827-B262340E662F}"/>
              </a:ext>
            </a:extLst>
          </p:cNvPr>
          <p:cNvSpPr>
            <a:spLocks noGrp="1"/>
          </p:cNvSpPr>
          <p:nvPr>
            <p:ph sz="half" idx="1" hasCustomPrompt="1"/>
          </p:nvPr>
        </p:nvSpPr>
        <p:spPr>
          <a:xfrm>
            <a:off x="838200" y="1825625"/>
            <a:ext cx="5181600" cy="4237424"/>
          </a:xfrm>
        </p:spPr>
        <p:txBody>
          <a:bodyPr/>
          <a:lstStyle>
            <a:lvl1pPr>
              <a:defRPr sz="2400">
                <a:solidFill>
                  <a:srgbClr val="646566"/>
                </a:solidFill>
                <a:latin typeface="Tahoma" panose="020B0604030504040204" pitchFamily="34" charset="0"/>
                <a:ea typeface="Tahoma" panose="020B0604030504040204" pitchFamily="34" charset="0"/>
                <a:cs typeface="Tahoma" panose="020B0604030504040204" pitchFamily="34" charset="0"/>
              </a:defRPr>
            </a:lvl1pPr>
            <a:lvl2pPr>
              <a:defRPr sz="2000">
                <a:solidFill>
                  <a:srgbClr val="646566"/>
                </a:solidFill>
                <a:latin typeface="Tahoma" panose="020B0604030504040204" pitchFamily="34" charset="0"/>
                <a:ea typeface="Tahoma" panose="020B0604030504040204" pitchFamily="34" charset="0"/>
                <a:cs typeface="Tahoma" panose="020B0604030504040204" pitchFamily="34" charset="0"/>
              </a:defRPr>
            </a:lvl2pPr>
            <a:lvl3pPr>
              <a:defRPr>
                <a:solidFill>
                  <a:srgbClr val="646566"/>
                </a:solidFill>
                <a:latin typeface="Tahoma" panose="020B0604030504040204" pitchFamily="34" charset="0"/>
                <a:ea typeface="Tahoma" panose="020B0604030504040204" pitchFamily="34" charset="0"/>
                <a:cs typeface="Tahoma" panose="020B0604030504040204" pitchFamily="34" charset="0"/>
              </a:defRPr>
            </a:lvl3pPr>
            <a:lvl4pPr>
              <a:defRPr>
                <a:solidFill>
                  <a:srgbClr val="646566"/>
                </a:solidFill>
                <a:latin typeface="Tahoma" panose="020B0604030504040204" pitchFamily="34" charset="0"/>
                <a:ea typeface="Tahoma" panose="020B0604030504040204" pitchFamily="34" charset="0"/>
                <a:cs typeface="Tahoma" panose="020B0604030504040204" pitchFamily="34" charset="0"/>
              </a:defRPr>
            </a:lvl4pPr>
            <a:lvl5pPr>
              <a:defRPr>
                <a:solidFill>
                  <a:srgbClr val="646566"/>
                </a:solidFill>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p:txBody>
      </p:sp>
      <p:sp>
        <p:nvSpPr>
          <p:cNvPr id="9" name="Content Placeholder 3">
            <a:extLst>
              <a:ext uri="{FF2B5EF4-FFF2-40B4-BE49-F238E27FC236}">
                <a16:creationId xmlns:a16="http://schemas.microsoft.com/office/drawing/2014/main" id="{5A874D0A-FFE7-4BF8-84BA-A75B827DF6A2}"/>
              </a:ext>
            </a:extLst>
          </p:cNvPr>
          <p:cNvSpPr>
            <a:spLocks noGrp="1"/>
          </p:cNvSpPr>
          <p:nvPr>
            <p:ph sz="half" idx="2" hasCustomPrompt="1"/>
          </p:nvPr>
        </p:nvSpPr>
        <p:spPr>
          <a:xfrm>
            <a:off x="6172200" y="1825625"/>
            <a:ext cx="5181600" cy="4237424"/>
          </a:xfrm>
        </p:spPr>
        <p:txBody>
          <a:bodyPr/>
          <a:lstStyle>
            <a:lvl1pPr>
              <a:defRPr sz="2400">
                <a:solidFill>
                  <a:srgbClr val="646566"/>
                </a:solidFill>
                <a:latin typeface="Tahoma" panose="020B0604030504040204" pitchFamily="34" charset="0"/>
                <a:ea typeface="Tahoma" panose="020B0604030504040204" pitchFamily="34" charset="0"/>
                <a:cs typeface="Tahoma" panose="020B0604030504040204" pitchFamily="34" charset="0"/>
              </a:defRPr>
            </a:lvl1pPr>
            <a:lvl2pPr>
              <a:defRPr sz="2000">
                <a:solidFill>
                  <a:srgbClr val="646566"/>
                </a:solidFill>
                <a:latin typeface="Tahoma" panose="020B0604030504040204" pitchFamily="34" charset="0"/>
                <a:ea typeface="Tahoma" panose="020B0604030504040204" pitchFamily="34" charset="0"/>
                <a:cs typeface="Tahoma" panose="020B0604030504040204" pitchFamily="34" charset="0"/>
              </a:defRPr>
            </a:lvl2pPr>
            <a:lvl3pPr>
              <a:defRPr>
                <a:solidFill>
                  <a:srgbClr val="646566"/>
                </a:solidFill>
                <a:latin typeface="Tahoma" panose="020B0604030504040204" pitchFamily="34" charset="0"/>
                <a:ea typeface="Tahoma" panose="020B0604030504040204" pitchFamily="34" charset="0"/>
                <a:cs typeface="Tahoma" panose="020B0604030504040204" pitchFamily="34" charset="0"/>
              </a:defRPr>
            </a:lvl3pPr>
            <a:lvl4pPr>
              <a:defRPr>
                <a:solidFill>
                  <a:srgbClr val="646566"/>
                </a:solidFill>
                <a:latin typeface="Tahoma" panose="020B0604030504040204" pitchFamily="34" charset="0"/>
                <a:ea typeface="Tahoma" panose="020B0604030504040204" pitchFamily="34" charset="0"/>
                <a:cs typeface="Tahoma" panose="020B0604030504040204" pitchFamily="34" charset="0"/>
              </a:defRPr>
            </a:lvl4pPr>
            <a:lvl5pPr>
              <a:defRPr>
                <a:solidFill>
                  <a:srgbClr val="646566"/>
                </a:solidFill>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p:txBody>
      </p:sp>
      <p:sp>
        <p:nvSpPr>
          <p:cNvPr id="10" name="Rectangle 9">
            <a:extLst>
              <a:ext uri="{FF2B5EF4-FFF2-40B4-BE49-F238E27FC236}">
                <a16:creationId xmlns:a16="http://schemas.microsoft.com/office/drawing/2014/main" id="{28513BA7-ABAB-4BA6-9FC8-285AB9B79879}"/>
              </a:ext>
            </a:extLst>
          </p:cNvPr>
          <p:cNvSpPr/>
          <p:nvPr userDrawn="1"/>
        </p:nvSpPr>
        <p:spPr>
          <a:xfrm>
            <a:off x="0" y="0"/>
            <a:ext cx="12192000" cy="1602377"/>
          </a:xfrm>
          <a:prstGeom prst="rect">
            <a:avLst/>
          </a:prstGeom>
          <a:solidFill>
            <a:srgbClr val="147B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2CB1532B-198B-4DA8-A36F-831554A1FA7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50001"/>
          <a:stretch/>
        </p:blipFill>
        <p:spPr>
          <a:xfrm>
            <a:off x="-8313" y="0"/>
            <a:ext cx="761451" cy="1602377"/>
          </a:xfrm>
          <a:prstGeom prst="rect">
            <a:avLst/>
          </a:prstGeom>
        </p:spPr>
      </p:pic>
      <p:sp>
        <p:nvSpPr>
          <p:cNvPr id="7" name="Title 1">
            <a:extLst>
              <a:ext uri="{FF2B5EF4-FFF2-40B4-BE49-F238E27FC236}">
                <a16:creationId xmlns:a16="http://schemas.microsoft.com/office/drawing/2014/main" id="{140ED970-A53B-468B-B331-C6E14423497C}"/>
              </a:ext>
            </a:extLst>
          </p:cNvPr>
          <p:cNvSpPr>
            <a:spLocks noGrp="1"/>
          </p:cNvSpPr>
          <p:nvPr>
            <p:ph type="ctrTitle"/>
          </p:nvPr>
        </p:nvSpPr>
        <p:spPr>
          <a:xfrm>
            <a:off x="838200" y="285085"/>
            <a:ext cx="9054830" cy="978581"/>
          </a:xfrm>
        </p:spPr>
        <p:txBody>
          <a:bodyPr>
            <a:normAutofit/>
          </a:bodyPr>
          <a:lstStyle>
            <a:lvl1pPr>
              <a:defRPr>
                <a:solidFill>
                  <a:schemeClr val="bg1"/>
                </a:solidFill>
              </a:defRPr>
            </a:lvl1pPr>
          </a:lstStyle>
          <a:p>
            <a:endParaRPr lang="en-US"/>
          </a:p>
        </p:txBody>
      </p:sp>
    </p:spTree>
    <p:extLst>
      <p:ext uri="{BB962C8B-B14F-4D97-AF65-F5344CB8AC3E}">
        <p14:creationId xmlns:p14="http://schemas.microsoft.com/office/powerpoint/2010/main" val="211165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9E27D8C-353B-401C-B111-72ADE3E946E2}"/>
              </a:ext>
            </a:extLst>
          </p:cNvPr>
          <p:cNvSpPr/>
          <p:nvPr userDrawn="1"/>
        </p:nvSpPr>
        <p:spPr>
          <a:xfrm>
            <a:off x="0" y="0"/>
            <a:ext cx="4902926" cy="6858000"/>
          </a:xfrm>
          <a:prstGeom prst="rect">
            <a:avLst/>
          </a:prstGeom>
          <a:solidFill>
            <a:srgbClr val="147B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787C99FD-4B33-4036-9832-BBF05A0626F1}"/>
              </a:ext>
            </a:extLst>
          </p:cNvPr>
          <p:cNvSpPr>
            <a:spLocks noGrp="1"/>
          </p:cNvSpPr>
          <p:nvPr>
            <p:ph type="ctrTitle" hasCustomPrompt="1"/>
          </p:nvPr>
        </p:nvSpPr>
        <p:spPr>
          <a:xfrm>
            <a:off x="-1" y="612938"/>
            <a:ext cx="4902927" cy="879448"/>
          </a:xfrm>
        </p:spPr>
        <p:txBody>
          <a:bodyPr anchor="b">
            <a:normAutofit/>
          </a:bodyPr>
          <a:lstStyle>
            <a:lvl1pPr algn="ctr">
              <a:defRPr sz="4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a:t>Title</a:t>
            </a:r>
          </a:p>
        </p:txBody>
      </p:sp>
      <p:sp>
        <p:nvSpPr>
          <p:cNvPr id="14" name="Content Placeholder 2">
            <a:extLst>
              <a:ext uri="{FF2B5EF4-FFF2-40B4-BE49-F238E27FC236}">
                <a16:creationId xmlns:a16="http://schemas.microsoft.com/office/drawing/2014/main" id="{FADAEA9F-E822-4991-ADA1-26F8D9464D34}"/>
              </a:ext>
            </a:extLst>
          </p:cNvPr>
          <p:cNvSpPr>
            <a:spLocks noGrp="1"/>
          </p:cNvSpPr>
          <p:nvPr>
            <p:ph idx="1" hasCustomPrompt="1"/>
          </p:nvPr>
        </p:nvSpPr>
        <p:spPr>
          <a:xfrm>
            <a:off x="5512526" y="513805"/>
            <a:ext cx="6259286" cy="5860362"/>
          </a:xfrm>
        </p:spPr>
        <p:txBody>
          <a:bodyPr>
            <a:normAutofit/>
          </a:bodyPr>
          <a:lstStyle>
            <a:lvl1pPr marL="457200" indent="-457200">
              <a:buFont typeface="Arial" panose="020B0604020202020204" pitchFamily="34" charset="0"/>
              <a:buChar char="•"/>
              <a:defRPr sz="2400">
                <a:solidFill>
                  <a:srgbClr val="646566"/>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Wingdings" panose="05000000000000000000" pitchFamily="2" charset="2"/>
              <a:buChar char="§"/>
              <a:defRPr sz="2400">
                <a:solidFill>
                  <a:srgbClr val="6C6D70"/>
                </a:solidFill>
                <a:latin typeface="Trebuchet MS" panose="020B0603020202020204" pitchFamily="34" charset="0"/>
              </a:defRPr>
            </a:lvl2pPr>
            <a:lvl3pPr marL="1143000" indent="-228600">
              <a:buFont typeface="Wingdings" panose="05000000000000000000" pitchFamily="2" charset="2"/>
              <a:buChar char="§"/>
              <a:defRPr>
                <a:solidFill>
                  <a:srgbClr val="6C6D70"/>
                </a:solidFill>
                <a:latin typeface="Trebuchet MS" panose="020B0603020202020204" pitchFamily="34" charset="0"/>
              </a:defRPr>
            </a:lvl3pPr>
            <a:lvl4pPr marL="1600200" indent="-228600">
              <a:buFont typeface="Wingdings" panose="05000000000000000000" pitchFamily="2" charset="2"/>
              <a:buChar char="§"/>
              <a:defRPr>
                <a:solidFill>
                  <a:srgbClr val="6C6D70"/>
                </a:solidFill>
                <a:latin typeface="Trebuchet MS" panose="020B0603020202020204" pitchFamily="34" charset="0"/>
              </a:defRPr>
            </a:lvl4pPr>
            <a:lvl5pPr marL="2057400" indent="-228600">
              <a:buFont typeface="Wingdings" panose="05000000000000000000" pitchFamily="2" charset="2"/>
              <a:buChar char="§"/>
              <a:defRPr>
                <a:solidFill>
                  <a:srgbClr val="6C6D70"/>
                </a:solidFill>
                <a:latin typeface="Trebuchet MS" panose="020B0603020202020204" pitchFamily="34" charset="0"/>
              </a:defRPr>
            </a:lvl5pPr>
          </a:lstStyle>
          <a:p>
            <a:r>
              <a:rPr lang="en-US"/>
              <a:t>Bullet Points</a:t>
            </a:r>
          </a:p>
          <a:p>
            <a:r>
              <a:rPr lang="en-US"/>
              <a:t>2</a:t>
            </a:r>
          </a:p>
          <a:p>
            <a:r>
              <a:rPr lang="en-US"/>
              <a:t>3</a:t>
            </a:r>
          </a:p>
          <a:p>
            <a:r>
              <a:rPr lang="en-US"/>
              <a:t>4</a:t>
            </a:r>
          </a:p>
          <a:p>
            <a:r>
              <a:rPr lang="en-US"/>
              <a:t>5</a:t>
            </a:r>
          </a:p>
          <a:p>
            <a:r>
              <a:rPr lang="en-US"/>
              <a:t>6 Max</a:t>
            </a:r>
          </a:p>
        </p:txBody>
      </p:sp>
      <p:pic>
        <p:nvPicPr>
          <p:cNvPr id="9" name="Picture 8">
            <a:extLst>
              <a:ext uri="{FF2B5EF4-FFF2-40B4-BE49-F238E27FC236}">
                <a16:creationId xmlns:a16="http://schemas.microsoft.com/office/drawing/2014/main" id="{7DC87E17-9646-4FB5-9F7C-68C322115E0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50001"/>
          <a:stretch/>
        </p:blipFill>
        <p:spPr>
          <a:xfrm>
            <a:off x="0" y="612938"/>
            <a:ext cx="2828355" cy="5951913"/>
          </a:xfrm>
          <a:prstGeom prst="rect">
            <a:avLst/>
          </a:prstGeom>
        </p:spPr>
      </p:pic>
    </p:spTree>
    <p:extLst>
      <p:ext uri="{BB962C8B-B14F-4D97-AF65-F5344CB8AC3E}">
        <p14:creationId xmlns:p14="http://schemas.microsoft.com/office/powerpoint/2010/main" val="260154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9E27D8C-353B-401C-B111-72ADE3E946E2}"/>
              </a:ext>
            </a:extLst>
          </p:cNvPr>
          <p:cNvSpPr/>
          <p:nvPr userDrawn="1"/>
        </p:nvSpPr>
        <p:spPr>
          <a:xfrm>
            <a:off x="-1" y="0"/>
            <a:ext cx="4902926" cy="6858000"/>
          </a:xfrm>
          <a:prstGeom prst="rect">
            <a:avLst/>
          </a:prstGeom>
          <a:solidFill>
            <a:srgbClr val="147B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1C6E0D4A-7933-4636-B6D6-9924977388D3}"/>
              </a:ext>
            </a:extLst>
          </p:cNvPr>
          <p:cNvSpPr>
            <a:spLocks noGrp="1"/>
          </p:cNvSpPr>
          <p:nvPr>
            <p:ph type="ctrTitle" hasCustomPrompt="1"/>
          </p:nvPr>
        </p:nvSpPr>
        <p:spPr>
          <a:xfrm>
            <a:off x="-1" y="612938"/>
            <a:ext cx="4902927" cy="879448"/>
          </a:xfrm>
        </p:spPr>
        <p:txBody>
          <a:bodyPr anchor="b">
            <a:normAutofit/>
          </a:bodyPr>
          <a:lstStyle>
            <a:lvl1pPr algn="ctr">
              <a:defRPr sz="4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a:t>Title</a:t>
            </a:r>
          </a:p>
        </p:txBody>
      </p:sp>
      <p:sp>
        <p:nvSpPr>
          <p:cNvPr id="13" name="Content Placeholder 2">
            <a:extLst>
              <a:ext uri="{FF2B5EF4-FFF2-40B4-BE49-F238E27FC236}">
                <a16:creationId xmlns:a16="http://schemas.microsoft.com/office/drawing/2014/main" id="{ED98978B-5742-4EEF-8C01-A692936B0821}"/>
              </a:ext>
            </a:extLst>
          </p:cNvPr>
          <p:cNvSpPr>
            <a:spLocks noGrp="1"/>
          </p:cNvSpPr>
          <p:nvPr>
            <p:ph idx="1"/>
          </p:nvPr>
        </p:nvSpPr>
        <p:spPr>
          <a:xfrm>
            <a:off x="5257801" y="2123479"/>
            <a:ext cx="6727372" cy="4441372"/>
          </a:xfrm>
        </p:spPr>
        <p:txBody>
          <a:bodyPr>
            <a:normAutofit/>
          </a:bodyPr>
          <a:lstStyle>
            <a:lvl1pPr marL="457200" indent="-457200">
              <a:buFont typeface="Arial" panose="020B0604020202020204" pitchFamily="34" charset="0"/>
              <a:buChar char="•"/>
              <a:defRPr sz="2400">
                <a:solidFill>
                  <a:srgbClr val="6C6D70"/>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Wingdings" panose="05000000000000000000" pitchFamily="2" charset="2"/>
              <a:buChar char="§"/>
              <a:defRPr sz="2400">
                <a:solidFill>
                  <a:srgbClr val="6C6D70"/>
                </a:solidFill>
                <a:latin typeface="Trebuchet MS" panose="020B0603020202020204" pitchFamily="34" charset="0"/>
              </a:defRPr>
            </a:lvl2pPr>
            <a:lvl3pPr marL="1143000" indent="-228600">
              <a:buFont typeface="Wingdings" panose="05000000000000000000" pitchFamily="2" charset="2"/>
              <a:buChar char="§"/>
              <a:defRPr>
                <a:solidFill>
                  <a:srgbClr val="6C6D70"/>
                </a:solidFill>
                <a:latin typeface="Trebuchet MS" panose="020B0603020202020204" pitchFamily="34" charset="0"/>
              </a:defRPr>
            </a:lvl3pPr>
            <a:lvl4pPr marL="1600200" indent="-228600">
              <a:buFont typeface="Wingdings" panose="05000000000000000000" pitchFamily="2" charset="2"/>
              <a:buChar char="§"/>
              <a:defRPr>
                <a:solidFill>
                  <a:srgbClr val="6C6D70"/>
                </a:solidFill>
                <a:latin typeface="Trebuchet MS" panose="020B0603020202020204" pitchFamily="34" charset="0"/>
              </a:defRPr>
            </a:lvl4pPr>
            <a:lvl5pPr marL="2057400" indent="-228600">
              <a:buFont typeface="Wingdings" panose="05000000000000000000" pitchFamily="2" charset="2"/>
              <a:buChar char="§"/>
              <a:defRPr>
                <a:solidFill>
                  <a:srgbClr val="6C6D70"/>
                </a:solidFill>
                <a:latin typeface="Trebuchet MS" panose="020B0603020202020204" pitchFamily="34" charset="0"/>
              </a:defRPr>
            </a:lvl5pPr>
          </a:lstStyle>
          <a:p>
            <a:endParaRPr lang="en-US"/>
          </a:p>
        </p:txBody>
      </p:sp>
      <p:pic>
        <p:nvPicPr>
          <p:cNvPr id="3" name="Picture 2">
            <a:extLst>
              <a:ext uri="{FF2B5EF4-FFF2-40B4-BE49-F238E27FC236}">
                <a16:creationId xmlns:a16="http://schemas.microsoft.com/office/drawing/2014/main" id="{BC83F926-CB28-4EDA-A6DA-B517BC065A0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50001"/>
          <a:stretch/>
        </p:blipFill>
        <p:spPr>
          <a:xfrm>
            <a:off x="0" y="612938"/>
            <a:ext cx="2828355" cy="5951913"/>
          </a:xfrm>
          <a:prstGeom prst="rect">
            <a:avLst/>
          </a:prstGeom>
        </p:spPr>
      </p:pic>
      <p:sp>
        <p:nvSpPr>
          <p:cNvPr id="11" name="Content Placeholder 2">
            <a:extLst>
              <a:ext uri="{FF2B5EF4-FFF2-40B4-BE49-F238E27FC236}">
                <a16:creationId xmlns:a16="http://schemas.microsoft.com/office/drawing/2014/main" id="{643DCC71-C9C0-49D6-83F4-E93B95D606A1}"/>
              </a:ext>
            </a:extLst>
          </p:cNvPr>
          <p:cNvSpPr>
            <a:spLocks noGrp="1"/>
          </p:cNvSpPr>
          <p:nvPr>
            <p:ph idx="10" hasCustomPrompt="1"/>
          </p:nvPr>
        </p:nvSpPr>
        <p:spPr>
          <a:xfrm>
            <a:off x="5257801" y="513805"/>
            <a:ext cx="6727372" cy="1377139"/>
          </a:xfrm>
        </p:spPr>
        <p:txBody>
          <a:bodyPr>
            <a:normAutofit/>
          </a:bodyPr>
          <a:lstStyle>
            <a:lvl1pPr marL="457200" indent="-457200">
              <a:buFont typeface="Arial" panose="020B0604020202020204" pitchFamily="34" charset="0"/>
              <a:buChar char="•"/>
              <a:defRPr sz="2400">
                <a:solidFill>
                  <a:srgbClr val="646566"/>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Wingdings" panose="05000000000000000000" pitchFamily="2" charset="2"/>
              <a:buChar char="§"/>
              <a:defRPr sz="2400">
                <a:solidFill>
                  <a:srgbClr val="6C6D70"/>
                </a:solidFill>
                <a:latin typeface="Trebuchet MS" panose="020B0603020202020204" pitchFamily="34" charset="0"/>
              </a:defRPr>
            </a:lvl2pPr>
            <a:lvl3pPr marL="1143000" indent="-228600">
              <a:buFont typeface="Wingdings" panose="05000000000000000000" pitchFamily="2" charset="2"/>
              <a:buChar char="§"/>
              <a:defRPr>
                <a:solidFill>
                  <a:srgbClr val="6C6D70"/>
                </a:solidFill>
                <a:latin typeface="Trebuchet MS" panose="020B0603020202020204" pitchFamily="34" charset="0"/>
              </a:defRPr>
            </a:lvl3pPr>
            <a:lvl4pPr marL="1600200" indent="-228600">
              <a:buFont typeface="Wingdings" panose="05000000000000000000" pitchFamily="2" charset="2"/>
              <a:buChar char="§"/>
              <a:defRPr>
                <a:solidFill>
                  <a:srgbClr val="6C6D70"/>
                </a:solidFill>
                <a:latin typeface="Trebuchet MS" panose="020B0603020202020204" pitchFamily="34" charset="0"/>
              </a:defRPr>
            </a:lvl4pPr>
            <a:lvl5pPr marL="2057400" indent="-228600">
              <a:buFont typeface="Wingdings" panose="05000000000000000000" pitchFamily="2" charset="2"/>
              <a:buChar char="§"/>
              <a:defRPr>
                <a:solidFill>
                  <a:srgbClr val="6C6D70"/>
                </a:solidFill>
                <a:latin typeface="Trebuchet MS" panose="020B0603020202020204" pitchFamily="34" charset="0"/>
              </a:defRPr>
            </a:lvl5pPr>
          </a:lstStyle>
          <a:p>
            <a:r>
              <a:rPr lang="en-US"/>
              <a:t>Bullet Points</a:t>
            </a:r>
          </a:p>
          <a:p>
            <a:r>
              <a:rPr lang="en-US"/>
              <a:t>2</a:t>
            </a:r>
          </a:p>
          <a:p>
            <a:r>
              <a:rPr lang="en-US"/>
              <a:t>3</a:t>
            </a:r>
          </a:p>
        </p:txBody>
      </p:sp>
    </p:spTree>
    <p:extLst>
      <p:ext uri="{BB962C8B-B14F-4D97-AF65-F5344CB8AC3E}">
        <p14:creationId xmlns:p14="http://schemas.microsoft.com/office/powerpoint/2010/main" val="1067814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D30305D-EFE6-4CA1-8B37-CC565F8C00BE}"/>
              </a:ext>
            </a:extLst>
          </p:cNvPr>
          <p:cNvSpPr/>
          <p:nvPr userDrawn="1"/>
        </p:nvSpPr>
        <p:spPr>
          <a:xfrm>
            <a:off x="0" y="0"/>
            <a:ext cx="12192000" cy="1602377"/>
          </a:xfrm>
          <a:prstGeom prst="rect">
            <a:avLst/>
          </a:prstGeom>
          <a:solidFill>
            <a:srgbClr val="147B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380690FE-1EA9-4533-8689-ACCA6CE0F20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50001"/>
          <a:stretch/>
        </p:blipFill>
        <p:spPr>
          <a:xfrm>
            <a:off x="-8313" y="0"/>
            <a:ext cx="761451" cy="1602377"/>
          </a:xfrm>
          <a:prstGeom prst="rect">
            <a:avLst/>
          </a:prstGeom>
        </p:spPr>
      </p:pic>
      <p:sp>
        <p:nvSpPr>
          <p:cNvPr id="22" name="Content Placeholder 2">
            <a:extLst>
              <a:ext uri="{FF2B5EF4-FFF2-40B4-BE49-F238E27FC236}">
                <a16:creationId xmlns:a16="http://schemas.microsoft.com/office/drawing/2014/main" id="{F9E50C44-C666-4E2D-845A-5241C645A263}"/>
              </a:ext>
            </a:extLst>
          </p:cNvPr>
          <p:cNvSpPr>
            <a:spLocks noGrp="1"/>
          </p:cNvSpPr>
          <p:nvPr>
            <p:ph idx="1"/>
          </p:nvPr>
        </p:nvSpPr>
        <p:spPr>
          <a:xfrm>
            <a:off x="965134" y="2472719"/>
            <a:ext cx="2575989" cy="2047244"/>
          </a:xfrm>
        </p:spPr>
        <p:txBody>
          <a:bodyPr>
            <a:normAutofit/>
          </a:bodyPr>
          <a:lstStyle>
            <a:lvl1pPr marL="457200" indent="-457200">
              <a:buFont typeface="Arial" panose="020B0604020202020204" pitchFamily="34" charset="0"/>
              <a:buChar char="•"/>
              <a:defRPr sz="2400">
                <a:solidFill>
                  <a:srgbClr val="6C6D70"/>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Wingdings" panose="05000000000000000000" pitchFamily="2" charset="2"/>
              <a:buChar char="§"/>
              <a:defRPr sz="2400">
                <a:solidFill>
                  <a:srgbClr val="6C6D70"/>
                </a:solidFill>
                <a:latin typeface="Trebuchet MS" panose="020B0603020202020204" pitchFamily="34" charset="0"/>
              </a:defRPr>
            </a:lvl2pPr>
            <a:lvl3pPr marL="1143000" indent="-228600">
              <a:buFont typeface="Wingdings" panose="05000000000000000000" pitchFamily="2" charset="2"/>
              <a:buChar char="§"/>
              <a:defRPr>
                <a:solidFill>
                  <a:srgbClr val="6C6D70"/>
                </a:solidFill>
                <a:latin typeface="Trebuchet MS" panose="020B0603020202020204" pitchFamily="34" charset="0"/>
              </a:defRPr>
            </a:lvl3pPr>
            <a:lvl4pPr marL="1600200" indent="-228600">
              <a:buFont typeface="Wingdings" panose="05000000000000000000" pitchFamily="2" charset="2"/>
              <a:buChar char="§"/>
              <a:defRPr>
                <a:solidFill>
                  <a:srgbClr val="6C6D70"/>
                </a:solidFill>
                <a:latin typeface="Trebuchet MS" panose="020B0603020202020204" pitchFamily="34" charset="0"/>
              </a:defRPr>
            </a:lvl4pPr>
            <a:lvl5pPr marL="2057400" indent="-228600">
              <a:buFont typeface="Wingdings" panose="05000000000000000000" pitchFamily="2" charset="2"/>
              <a:buChar char="§"/>
              <a:defRPr>
                <a:solidFill>
                  <a:srgbClr val="6C6D70"/>
                </a:solidFill>
                <a:latin typeface="Trebuchet MS" panose="020B0603020202020204" pitchFamily="34" charset="0"/>
              </a:defRPr>
            </a:lvl5pPr>
          </a:lstStyle>
          <a:p>
            <a:endParaRPr lang="en-US"/>
          </a:p>
        </p:txBody>
      </p:sp>
      <p:sp>
        <p:nvSpPr>
          <p:cNvPr id="27" name="Content Placeholder 2">
            <a:extLst>
              <a:ext uri="{FF2B5EF4-FFF2-40B4-BE49-F238E27FC236}">
                <a16:creationId xmlns:a16="http://schemas.microsoft.com/office/drawing/2014/main" id="{8151CE89-F1D7-4AAB-B996-1A0994F724EA}"/>
              </a:ext>
            </a:extLst>
          </p:cNvPr>
          <p:cNvSpPr>
            <a:spLocks noGrp="1"/>
          </p:cNvSpPr>
          <p:nvPr>
            <p:ph idx="10"/>
          </p:nvPr>
        </p:nvSpPr>
        <p:spPr>
          <a:xfrm>
            <a:off x="4679011" y="2472719"/>
            <a:ext cx="2575989" cy="2047244"/>
          </a:xfrm>
        </p:spPr>
        <p:txBody>
          <a:bodyPr>
            <a:normAutofit/>
          </a:bodyPr>
          <a:lstStyle>
            <a:lvl1pPr marL="457200" indent="-457200">
              <a:buFont typeface="Arial" panose="020B0604020202020204" pitchFamily="34" charset="0"/>
              <a:buChar char="•"/>
              <a:defRPr sz="2400">
                <a:solidFill>
                  <a:srgbClr val="6C6D70"/>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Wingdings" panose="05000000000000000000" pitchFamily="2" charset="2"/>
              <a:buChar char="§"/>
              <a:defRPr sz="2400">
                <a:solidFill>
                  <a:srgbClr val="6C6D70"/>
                </a:solidFill>
                <a:latin typeface="Trebuchet MS" panose="020B0603020202020204" pitchFamily="34" charset="0"/>
              </a:defRPr>
            </a:lvl2pPr>
            <a:lvl3pPr marL="1143000" indent="-228600">
              <a:buFont typeface="Wingdings" panose="05000000000000000000" pitchFamily="2" charset="2"/>
              <a:buChar char="§"/>
              <a:defRPr>
                <a:solidFill>
                  <a:srgbClr val="6C6D70"/>
                </a:solidFill>
                <a:latin typeface="Trebuchet MS" panose="020B0603020202020204" pitchFamily="34" charset="0"/>
              </a:defRPr>
            </a:lvl3pPr>
            <a:lvl4pPr marL="1600200" indent="-228600">
              <a:buFont typeface="Wingdings" panose="05000000000000000000" pitchFamily="2" charset="2"/>
              <a:buChar char="§"/>
              <a:defRPr>
                <a:solidFill>
                  <a:srgbClr val="6C6D70"/>
                </a:solidFill>
                <a:latin typeface="Trebuchet MS" panose="020B0603020202020204" pitchFamily="34" charset="0"/>
              </a:defRPr>
            </a:lvl4pPr>
            <a:lvl5pPr marL="2057400" indent="-228600">
              <a:buFont typeface="Wingdings" panose="05000000000000000000" pitchFamily="2" charset="2"/>
              <a:buChar char="§"/>
              <a:defRPr>
                <a:solidFill>
                  <a:srgbClr val="6C6D70"/>
                </a:solidFill>
                <a:latin typeface="Trebuchet MS" panose="020B0603020202020204" pitchFamily="34" charset="0"/>
              </a:defRPr>
            </a:lvl5pPr>
          </a:lstStyle>
          <a:p>
            <a:endParaRPr lang="en-US"/>
          </a:p>
        </p:txBody>
      </p:sp>
      <p:sp>
        <p:nvSpPr>
          <p:cNvPr id="30" name="Content Placeholder 2">
            <a:extLst>
              <a:ext uri="{FF2B5EF4-FFF2-40B4-BE49-F238E27FC236}">
                <a16:creationId xmlns:a16="http://schemas.microsoft.com/office/drawing/2014/main" id="{7298F6DC-599C-4DC4-848B-FDCE58E83A60}"/>
              </a:ext>
            </a:extLst>
          </p:cNvPr>
          <p:cNvSpPr>
            <a:spLocks noGrp="1"/>
          </p:cNvSpPr>
          <p:nvPr>
            <p:ph idx="11"/>
          </p:nvPr>
        </p:nvSpPr>
        <p:spPr>
          <a:xfrm>
            <a:off x="8392889" y="2472719"/>
            <a:ext cx="2575989" cy="2047244"/>
          </a:xfrm>
        </p:spPr>
        <p:txBody>
          <a:bodyPr>
            <a:normAutofit/>
          </a:bodyPr>
          <a:lstStyle>
            <a:lvl1pPr marL="457200" indent="-457200">
              <a:buFont typeface="Arial" panose="020B0604020202020204" pitchFamily="34" charset="0"/>
              <a:buChar char="•"/>
              <a:defRPr sz="2400">
                <a:solidFill>
                  <a:srgbClr val="6C6D70"/>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Wingdings" panose="05000000000000000000" pitchFamily="2" charset="2"/>
              <a:buChar char="§"/>
              <a:defRPr sz="2400">
                <a:solidFill>
                  <a:srgbClr val="6C6D70"/>
                </a:solidFill>
                <a:latin typeface="Trebuchet MS" panose="020B0603020202020204" pitchFamily="34" charset="0"/>
              </a:defRPr>
            </a:lvl2pPr>
            <a:lvl3pPr marL="1143000" indent="-228600">
              <a:buFont typeface="Wingdings" panose="05000000000000000000" pitchFamily="2" charset="2"/>
              <a:buChar char="§"/>
              <a:defRPr>
                <a:solidFill>
                  <a:srgbClr val="6C6D70"/>
                </a:solidFill>
                <a:latin typeface="Trebuchet MS" panose="020B0603020202020204" pitchFamily="34" charset="0"/>
              </a:defRPr>
            </a:lvl3pPr>
            <a:lvl4pPr marL="1600200" indent="-228600">
              <a:buFont typeface="Wingdings" panose="05000000000000000000" pitchFamily="2" charset="2"/>
              <a:buChar char="§"/>
              <a:defRPr>
                <a:solidFill>
                  <a:srgbClr val="6C6D70"/>
                </a:solidFill>
                <a:latin typeface="Trebuchet MS" panose="020B0603020202020204" pitchFamily="34" charset="0"/>
              </a:defRPr>
            </a:lvl4pPr>
            <a:lvl5pPr marL="2057400" indent="-228600">
              <a:buFont typeface="Wingdings" panose="05000000000000000000" pitchFamily="2" charset="2"/>
              <a:buChar char="§"/>
              <a:defRPr>
                <a:solidFill>
                  <a:srgbClr val="6C6D70"/>
                </a:solidFill>
                <a:latin typeface="Trebuchet MS" panose="020B0603020202020204" pitchFamily="34" charset="0"/>
              </a:defRPr>
            </a:lvl5pPr>
          </a:lstStyle>
          <a:p>
            <a:endParaRPr lang="en-US"/>
          </a:p>
        </p:txBody>
      </p:sp>
      <p:sp>
        <p:nvSpPr>
          <p:cNvPr id="31" name="Content Placeholder 2">
            <a:extLst>
              <a:ext uri="{FF2B5EF4-FFF2-40B4-BE49-F238E27FC236}">
                <a16:creationId xmlns:a16="http://schemas.microsoft.com/office/drawing/2014/main" id="{E4555760-6FBD-4D86-A9DB-B0014938B3DF}"/>
              </a:ext>
            </a:extLst>
          </p:cNvPr>
          <p:cNvSpPr>
            <a:spLocks noGrp="1"/>
          </p:cNvSpPr>
          <p:nvPr>
            <p:ph idx="12"/>
          </p:nvPr>
        </p:nvSpPr>
        <p:spPr>
          <a:xfrm>
            <a:off x="965134" y="4684738"/>
            <a:ext cx="2575989" cy="705567"/>
          </a:xfrm>
        </p:spPr>
        <p:txBody>
          <a:bodyPr>
            <a:normAutofit/>
          </a:bodyPr>
          <a:lstStyle>
            <a:lvl1pPr marL="0" indent="0" algn="ctr">
              <a:buFont typeface="Arial" panose="020B0604020202020204" pitchFamily="34" charset="0"/>
              <a:buNone/>
              <a:defRPr sz="2400">
                <a:solidFill>
                  <a:srgbClr val="6C6D70"/>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Wingdings" panose="05000000000000000000" pitchFamily="2" charset="2"/>
              <a:buChar char="§"/>
              <a:defRPr sz="2400">
                <a:solidFill>
                  <a:srgbClr val="6C6D70"/>
                </a:solidFill>
                <a:latin typeface="Trebuchet MS" panose="020B0603020202020204" pitchFamily="34" charset="0"/>
              </a:defRPr>
            </a:lvl2pPr>
            <a:lvl3pPr marL="1143000" indent="-228600">
              <a:buFont typeface="Wingdings" panose="05000000000000000000" pitchFamily="2" charset="2"/>
              <a:buChar char="§"/>
              <a:defRPr>
                <a:solidFill>
                  <a:srgbClr val="6C6D70"/>
                </a:solidFill>
                <a:latin typeface="Trebuchet MS" panose="020B0603020202020204" pitchFamily="34" charset="0"/>
              </a:defRPr>
            </a:lvl3pPr>
            <a:lvl4pPr marL="1600200" indent="-228600">
              <a:buFont typeface="Wingdings" panose="05000000000000000000" pitchFamily="2" charset="2"/>
              <a:buChar char="§"/>
              <a:defRPr>
                <a:solidFill>
                  <a:srgbClr val="6C6D70"/>
                </a:solidFill>
                <a:latin typeface="Trebuchet MS" panose="020B0603020202020204" pitchFamily="34" charset="0"/>
              </a:defRPr>
            </a:lvl4pPr>
            <a:lvl5pPr marL="2057400" indent="-228600">
              <a:buFont typeface="Wingdings" panose="05000000000000000000" pitchFamily="2" charset="2"/>
              <a:buChar char="§"/>
              <a:defRPr>
                <a:solidFill>
                  <a:srgbClr val="6C6D70"/>
                </a:solidFill>
                <a:latin typeface="Trebuchet MS" panose="020B0603020202020204" pitchFamily="34" charset="0"/>
              </a:defRPr>
            </a:lvl5pPr>
          </a:lstStyle>
          <a:p>
            <a:endParaRPr lang="en-US"/>
          </a:p>
        </p:txBody>
      </p:sp>
      <p:sp>
        <p:nvSpPr>
          <p:cNvPr id="32" name="Content Placeholder 2">
            <a:extLst>
              <a:ext uri="{FF2B5EF4-FFF2-40B4-BE49-F238E27FC236}">
                <a16:creationId xmlns:a16="http://schemas.microsoft.com/office/drawing/2014/main" id="{8F45B90F-A32B-4525-8208-B0FF8BC80A74}"/>
              </a:ext>
            </a:extLst>
          </p:cNvPr>
          <p:cNvSpPr>
            <a:spLocks noGrp="1"/>
          </p:cNvSpPr>
          <p:nvPr>
            <p:ph idx="13"/>
          </p:nvPr>
        </p:nvSpPr>
        <p:spPr>
          <a:xfrm>
            <a:off x="4679011" y="4684738"/>
            <a:ext cx="2575989" cy="705567"/>
          </a:xfrm>
        </p:spPr>
        <p:txBody>
          <a:bodyPr>
            <a:normAutofit/>
          </a:bodyPr>
          <a:lstStyle>
            <a:lvl1pPr marL="0" indent="0" algn="ctr">
              <a:buFont typeface="Arial" panose="020B0604020202020204" pitchFamily="34" charset="0"/>
              <a:buNone/>
              <a:defRPr sz="2400">
                <a:solidFill>
                  <a:srgbClr val="6C6D70"/>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Wingdings" panose="05000000000000000000" pitchFamily="2" charset="2"/>
              <a:buChar char="§"/>
              <a:defRPr sz="2400">
                <a:solidFill>
                  <a:srgbClr val="6C6D70"/>
                </a:solidFill>
                <a:latin typeface="Trebuchet MS" panose="020B0603020202020204" pitchFamily="34" charset="0"/>
              </a:defRPr>
            </a:lvl2pPr>
            <a:lvl3pPr marL="1143000" indent="-228600">
              <a:buFont typeface="Wingdings" panose="05000000000000000000" pitchFamily="2" charset="2"/>
              <a:buChar char="§"/>
              <a:defRPr>
                <a:solidFill>
                  <a:srgbClr val="6C6D70"/>
                </a:solidFill>
                <a:latin typeface="Trebuchet MS" panose="020B0603020202020204" pitchFamily="34" charset="0"/>
              </a:defRPr>
            </a:lvl3pPr>
            <a:lvl4pPr marL="1600200" indent="-228600">
              <a:buFont typeface="Wingdings" panose="05000000000000000000" pitchFamily="2" charset="2"/>
              <a:buChar char="§"/>
              <a:defRPr>
                <a:solidFill>
                  <a:srgbClr val="6C6D70"/>
                </a:solidFill>
                <a:latin typeface="Trebuchet MS" panose="020B0603020202020204" pitchFamily="34" charset="0"/>
              </a:defRPr>
            </a:lvl4pPr>
            <a:lvl5pPr marL="2057400" indent="-228600">
              <a:buFont typeface="Wingdings" panose="05000000000000000000" pitchFamily="2" charset="2"/>
              <a:buChar char="§"/>
              <a:defRPr>
                <a:solidFill>
                  <a:srgbClr val="6C6D70"/>
                </a:solidFill>
                <a:latin typeface="Trebuchet MS" panose="020B0603020202020204" pitchFamily="34" charset="0"/>
              </a:defRPr>
            </a:lvl5pPr>
          </a:lstStyle>
          <a:p>
            <a:endParaRPr lang="en-US"/>
          </a:p>
        </p:txBody>
      </p:sp>
      <p:sp>
        <p:nvSpPr>
          <p:cNvPr id="33" name="Content Placeholder 2">
            <a:extLst>
              <a:ext uri="{FF2B5EF4-FFF2-40B4-BE49-F238E27FC236}">
                <a16:creationId xmlns:a16="http://schemas.microsoft.com/office/drawing/2014/main" id="{824B73C0-E7FB-4C5C-854E-8F88F4E5FB6B}"/>
              </a:ext>
            </a:extLst>
          </p:cNvPr>
          <p:cNvSpPr>
            <a:spLocks noGrp="1"/>
          </p:cNvSpPr>
          <p:nvPr>
            <p:ph idx="14"/>
          </p:nvPr>
        </p:nvSpPr>
        <p:spPr>
          <a:xfrm>
            <a:off x="8392889" y="4684737"/>
            <a:ext cx="2575989" cy="705567"/>
          </a:xfrm>
        </p:spPr>
        <p:txBody>
          <a:bodyPr>
            <a:normAutofit/>
          </a:bodyPr>
          <a:lstStyle>
            <a:lvl1pPr marL="0" indent="0" algn="ctr">
              <a:buFont typeface="Arial" panose="020B0604020202020204" pitchFamily="34" charset="0"/>
              <a:buNone/>
              <a:defRPr sz="2400">
                <a:solidFill>
                  <a:srgbClr val="6C6D70"/>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Wingdings" panose="05000000000000000000" pitchFamily="2" charset="2"/>
              <a:buChar char="§"/>
              <a:defRPr sz="2400">
                <a:solidFill>
                  <a:srgbClr val="6C6D70"/>
                </a:solidFill>
                <a:latin typeface="Trebuchet MS" panose="020B0603020202020204" pitchFamily="34" charset="0"/>
              </a:defRPr>
            </a:lvl2pPr>
            <a:lvl3pPr marL="1143000" indent="-228600">
              <a:buFont typeface="Wingdings" panose="05000000000000000000" pitchFamily="2" charset="2"/>
              <a:buChar char="§"/>
              <a:defRPr>
                <a:solidFill>
                  <a:srgbClr val="6C6D70"/>
                </a:solidFill>
                <a:latin typeface="Trebuchet MS" panose="020B0603020202020204" pitchFamily="34" charset="0"/>
              </a:defRPr>
            </a:lvl3pPr>
            <a:lvl4pPr marL="1600200" indent="-228600">
              <a:buFont typeface="Wingdings" panose="05000000000000000000" pitchFamily="2" charset="2"/>
              <a:buChar char="§"/>
              <a:defRPr>
                <a:solidFill>
                  <a:srgbClr val="6C6D70"/>
                </a:solidFill>
                <a:latin typeface="Trebuchet MS" panose="020B0603020202020204" pitchFamily="34" charset="0"/>
              </a:defRPr>
            </a:lvl4pPr>
            <a:lvl5pPr marL="2057400" indent="-228600">
              <a:buFont typeface="Wingdings" panose="05000000000000000000" pitchFamily="2" charset="2"/>
              <a:buChar char="§"/>
              <a:defRPr>
                <a:solidFill>
                  <a:srgbClr val="6C6D70"/>
                </a:solidFill>
                <a:latin typeface="Trebuchet MS" panose="020B0603020202020204" pitchFamily="34" charset="0"/>
              </a:defRPr>
            </a:lvl5pPr>
          </a:lstStyle>
          <a:p>
            <a:endParaRPr lang="en-US"/>
          </a:p>
        </p:txBody>
      </p:sp>
      <p:sp>
        <p:nvSpPr>
          <p:cNvPr id="11" name="Title 1">
            <a:extLst>
              <a:ext uri="{FF2B5EF4-FFF2-40B4-BE49-F238E27FC236}">
                <a16:creationId xmlns:a16="http://schemas.microsoft.com/office/drawing/2014/main" id="{B48B21A0-4980-44A5-90C9-A7BF86BA844B}"/>
              </a:ext>
            </a:extLst>
          </p:cNvPr>
          <p:cNvSpPr>
            <a:spLocks noGrp="1"/>
          </p:cNvSpPr>
          <p:nvPr>
            <p:ph type="ctrTitle"/>
          </p:nvPr>
        </p:nvSpPr>
        <p:spPr>
          <a:xfrm>
            <a:off x="838200" y="285085"/>
            <a:ext cx="9054830" cy="978581"/>
          </a:xfrm>
        </p:spPr>
        <p:txBody>
          <a:bodyPr>
            <a:normAutofit/>
          </a:bodyPr>
          <a:lstStyle>
            <a:lvl1pPr>
              <a:defRPr>
                <a:solidFill>
                  <a:schemeClr val="bg1"/>
                </a:solidFill>
              </a:defRPr>
            </a:lvl1pPr>
          </a:lstStyle>
          <a:p>
            <a:endParaRPr lang="en-US"/>
          </a:p>
        </p:txBody>
      </p:sp>
    </p:spTree>
    <p:extLst>
      <p:ext uri="{BB962C8B-B14F-4D97-AF65-F5344CB8AC3E}">
        <p14:creationId xmlns:p14="http://schemas.microsoft.com/office/powerpoint/2010/main" val="76801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9E4D2BC-CA4E-4A17-940A-D6007FD800BD}"/>
              </a:ext>
            </a:extLst>
          </p:cNvPr>
          <p:cNvSpPr/>
          <p:nvPr userDrawn="1"/>
        </p:nvSpPr>
        <p:spPr>
          <a:xfrm>
            <a:off x="-8313" y="0"/>
            <a:ext cx="12200313" cy="1602378"/>
          </a:xfrm>
          <a:prstGeom prst="rect">
            <a:avLst/>
          </a:prstGeom>
          <a:solidFill>
            <a:srgbClr val="147B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3745973-6FDA-46A4-B957-8BE59BD095A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50001"/>
          <a:stretch/>
        </p:blipFill>
        <p:spPr>
          <a:xfrm>
            <a:off x="-8313" y="0"/>
            <a:ext cx="761451" cy="1602377"/>
          </a:xfrm>
          <a:prstGeom prst="rect">
            <a:avLst/>
          </a:prstGeom>
        </p:spPr>
      </p:pic>
      <p:sp>
        <p:nvSpPr>
          <p:cNvPr id="7" name="Content Placeholder 2">
            <a:extLst>
              <a:ext uri="{FF2B5EF4-FFF2-40B4-BE49-F238E27FC236}">
                <a16:creationId xmlns:a16="http://schemas.microsoft.com/office/drawing/2014/main" id="{15C0799F-6CB5-4F24-A80F-F2D3B2E94041}"/>
              </a:ext>
            </a:extLst>
          </p:cNvPr>
          <p:cNvSpPr>
            <a:spLocks noGrp="1"/>
          </p:cNvSpPr>
          <p:nvPr>
            <p:ph idx="1"/>
          </p:nvPr>
        </p:nvSpPr>
        <p:spPr>
          <a:xfrm>
            <a:off x="426128" y="1748900"/>
            <a:ext cx="11461072" cy="4563123"/>
          </a:xfrm>
        </p:spPr>
        <p:txBody>
          <a:bodyPr>
            <a:normAutofit/>
          </a:bodyPr>
          <a:lstStyle>
            <a:lvl1pPr marL="457200" indent="-457200">
              <a:buFont typeface="Arial" panose="020B0604020202020204" pitchFamily="34" charset="0"/>
              <a:buChar char="•"/>
              <a:defRPr sz="2400">
                <a:solidFill>
                  <a:srgbClr val="6C6D70"/>
                </a:solidFill>
                <a:latin typeface="Tahoma" panose="020B0604030504040204" pitchFamily="34" charset="0"/>
                <a:ea typeface="Tahoma" panose="020B0604030504040204" pitchFamily="34" charset="0"/>
                <a:cs typeface="Tahoma" panose="020B0604030504040204" pitchFamily="34" charset="0"/>
              </a:defRPr>
            </a:lvl1pPr>
            <a:lvl2pPr marL="685800" indent="-228600">
              <a:buFont typeface="Wingdings" panose="05000000000000000000" pitchFamily="2" charset="2"/>
              <a:buChar char="§"/>
              <a:defRPr sz="2400">
                <a:solidFill>
                  <a:srgbClr val="6C6D70"/>
                </a:solidFill>
                <a:latin typeface="Trebuchet MS" panose="020B0603020202020204" pitchFamily="34" charset="0"/>
              </a:defRPr>
            </a:lvl2pPr>
            <a:lvl3pPr marL="1143000" indent="-228600">
              <a:buFont typeface="Wingdings" panose="05000000000000000000" pitchFamily="2" charset="2"/>
              <a:buChar char="§"/>
              <a:defRPr>
                <a:solidFill>
                  <a:srgbClr val="6C6D70"/>
                </a:solidFill>
                <a:latin typeface="Trebuchet MS" panose="020B0603020202020204" pitchFamily="34" charset="0"/>
              </a:defRPr>
            </a:lvl3pPr>
            <a:lvl4pPr marL="1600200" indent="-228600">
              <a:buFont typeface="Wingdings" panose="05000000000000000000" pitchFamily="2" charset="2"/>
              <a:buChar char="§"/>
              <a:defRPr>
                <a:solidFill>
                  <a:srgbClr val="6C6D70"/>
                </a:solidFill>
                <a:latin typeface="Trebuchet MS" panose="020B0603020202020204" pitchFamily="34" charset="0"/>
              </a:defRPr>
            </a:lvl4pPr>
            <a:lvl5pPr marL="2057400" indent="-228600">
              <a:buFont typeface="Wingdings" panose="05000000000000000000" pitchFamily="2" charset="2"/>
              <a:buChar char="§"/>
              <a:defRPr>
                <a:solidFill>
                  <a:srgbClr val="6C6D70"/>
                </a:solidFill>
                <a:latin typeface="Trebuchet MS" panose="020B0603020202020204" pitchFamily="34" charset="0"/>
              </a:defRPr>
            </a:lvl5pPr>
          </a:lstStyle>
          <a:p>
            <a:endParaRPr lang="en-US"/>
          </a:p>
        </p:txBody>
      </p:sp>
      <p:sp>
        <p:nvSpPr>
          <p:cNvPr id="6" name="Title 1">
            <a:extLst>
              <a:ext uri="{FF2B5EF4-FFF2-40B4-BE49-F238E27FC236}">
                <a16:creationId xmlns:a16="http://schemas.microsoft.com/office/drawing/2014/main" id="{572594AD-6628-4864-A8F7-3CC72BE3A7FC}"/>
              </a:ext>
            </a:extLst>
          </p:cNvPr>
          <p:cNvSpPr>
            <a:spLocks noGrp="1"/>
          </p:cNvSpPr>
          <p:nvPr>
            <p:ph type="ctrTitle"/>
          </p:nvPr>
        </p:nvSpPr>
        <p:spPr>
          <a:xfrm>
            <a:off x="838200" y="285085"/>
            <a:ext cx="9054830" cy="978581"/>
          </a:xfrm>
        </p:spPr>
        <p:txBody>
          <a:bodyPr>
            <a:normAutofit/>
          </a:bodyPr>
          <a:lstStyle>
            <a:lvl1pPr>
              <a:defRPr>
                <a:solidFill>
                  <a:schemeClr val="bg1"/>
                </a:solidFill>
              </a:defRPr>
            </a:lvl1pPr>
          </a:lstStyle>
          <a:p>
            <a:endParaRPr lang="en-US"/>
          </a:p>
        </p:txBody>
      </p:sp>
    </p:spTree>
    <p:extLst>
      <p:ext uri="{BB962C8B-B14F-4D97-AF65-F5344CB8AC3E}">
        <p14:creationId xmlns:p14="http://schemas.microsoft.com/office/powerpoint/2010/main" val="2879162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ark Blue Transition Slide">
    <p:bg>
      <p:bgPr>
        <a:solidFill>
          <a:srgbClr val="147BD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CD3C365-FA2F-4EC1-8A23-2DC3645D191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9900" r="-1" b="-543"/>
          <a:stretch/>
        </p:blipFill>
        <p:spPr>
          <a:xfrm>
            <a:off x="0" y="0"/>
            <a:ext cx="3268552" cy="6901413"/>
          </a:xfrm>
          <a:prstGeom prst="rect">
            <a:avLst/>
          </a:prstGeom>
        </p:spPr>
      </p:pic>
      <p:sp>
        <p:nvSpPr>
          <p:cNvPr id="13" name="Title 1">
            <a:extLst>
              <a:ext uri="{FF2B5EF4-FFF2-40B4-BE49-F238E27FC236}">
                <a16:creationId xmlns:a16="http://schemas.microsoft.com/office/drawing/2014/main" id="{B4279AD6-AA56-4159-8F23-A25AC7089100}"/>
              </a:ext>
            </a:extLst>
          </p:cNvPr>
          <p:cNvSpPr>
            <a:spLocks noGrp="1"/>
          </p:cNvSpPr>
          <p:nvPr>
            <p:ph type="ctrTitle" hasCustomPrompt="1"/>
          </p:nvPr>
        </p:nvSpPr>
        <p:spPr>
          <a:xfrm>
            <a:off x="4032861" y="2741847"/>
            <a:ext cx="7422292" cy="1374306"/>
          </a:xfrm>
        </p:spPr>
        <p:txBody>
          <a:bodyPr anchor="b"/>
          <a:lstStyle>
            <a:lvl1pPr algn="ctr">
              <a:defRPr sz="60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a:t>Section </a:t>
            </a:r>
            <a:br>
              <a:rPr lang="en-US"/>
            </a:br>
            <a:r>
              <a:rPr lang="en-US"/>
              <a:t>Title Slide</a:t>
            </a:r>
          </a:p>
        </p:txBody>
      </p:sp>
      <p:sp>
        <p:nvSpPr>
          <p:cNvPr id="14" name="Subtitle 2">
            <a:extLst>
              <a:ext uri="{FF2B5EF4-FFF2-40B4-BE49-F238E27FC236}">
                <a16:creationId xmlns:a16="http://schemas.microsoft.com/office/drawing/2014/main" id="{FD519BBB-2F9F-45A4-AACC-8293FC3AED3A}"/>
              </a:ext>
            </a:extLst>
          </p:cNvPr>
          <p:cNvSpPr>
            <a:spLocks noGrp="1"/>
          </p:cNvSpPr>
          <p:nvPr>
            <p:ph type="subTitle" idx="1"/>
          </p:nvPr>
        </p:nvSpPr>
        <p:spPr>
          <a:xfrm>
            <a:off x="4032861" y="4116153"/>
            <a:ext cx="7422292" cy="1655762"/>
          </a:xfrm>
        </p:spPr>
        <p:txBody>
          <a:bodyPr/>
          <a:lstStyle>
            <a:lvl1pPr marL="0" indent="0" algn="ctr">
              <a:buNone/>
              <a:defRPr sz="24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11003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D83B4790-CDFA-4986-9587-5A3A9AF404C6}" type="datetimeFigureOut">
              <a:rPr lang="en-US" smtClean="0"/>
              <a:pPr/>
              <a:t>7/25/2022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rebuchet MS" panose="020B0603020202020204" pitchFamily="34" charset="0"/>
              </a:defRPr>
            </a:lvl1pPr>
          </a:lstStyle>
          <a:p>
            <a:fld id="{5BC4BB82-2418-4D35-9A7E-6ED0E6E63174}" type="slidenum">
              <a:rPr lang="en-US" smtClean="0"/>
              <a:pPr/>
              <a:t>‹#›</a:t>
            </a:fld>
            <a:endParaRPr lang="en-US"/>
          </a:p>
        </p:txBody>
      </p:sp>
    </p:spTree>
    <p:extLst>
      <p:ext uri="{BB962C8B-B14F-4D97-AF65-F5344CB8AC3E}">
        <p14:creationId xmlns:p14="http://schemas.microsoft.com/office/powerpoint/2010/main" val="4287028849"/>
      </p:ext>
    </p:extLst>
  </p:cSld>
  <p:clrMap bg1="lt1" tx1="dk1" bg2="lt2" tx2="dk2" accent1="accent1" accent2="accent2" accent3="accent3" accent4="accent4" accent5="accent5" accent6="accent6" hlink="hlink" folHlink="folHlink"/>
  <p:sldLayoutIdLst>
    <p:sldLayoutId id="2147483673" r:id="rId1"/>
    <p:sldLayoutId id="2147483667" r:id="rId2"/>
    <p:sldLayoutId id="2147483671" r:id="rId3"/>
    <p:sldLayoutId id="2147483651" r:id="rId4"/>
    <p:sldLayoutId id="2147483668" r:id="rId5"/>
    <p:sldLayoutId id="2147483664" r:id="rId6"/>
    <p:sldLayoutId id="2147483665" r:id="rId7"/>
    <p:sldLayoutId id="2147483655" r:id="rId8"/>
  </p:sldLayoutIdLst>
  <p:txStyles>
    <p:titleStyle>
      <a:lvl1pPr algn="l" defTabSz="914400" rtl="0" eaLnBrk="1" latinLnBrk="0" hangingPunct="1">
        <a:lnSpc>
          <a:spcPct val="90000"/>
        </a:lnSpc>
        <a:spcBef>
          <a:spcPct val="0"/>
        </a:spcBef>
        <a:buNone/>
        <a:defRPr sz="4400" kern="1200">
          <a:solidFill>
            <a:srgbClr val="6C6D70"/>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6C6D70"/>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6C6D70"/>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6C6D70"/>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6C6D70"/>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6C6D70"/>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hyperlink" Target="http://www.safety.fhwa.dot.gov/provencountermeasure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7ED5EF-8E18-4FEE-98CE-F89A24429778}"/>
              </a:ext>
            </a:extLst>
          </p:cNvPr>
          <p:cNvSpPr>
            <a:spLocks noGrp="1"/>
          </p:cNvSpPr>
          <p:nvPr>
            <p:ph type="ctrTitle"/>
          </p:nvPr>
        </p:nvSpPr>
        <p:spPr>
          <a:xfrm>
            <a:off x="4032860" y="3267141"/>
            <a:ext cx="7422292" cy="1374306"/>
          </a:xfrm>
        </p:spPr>
        <p:txBody>
          <a:bodyPr>
            <a:normAutofit fontScale="90000"/>
          </a:bodyPr>
          <a:lstStyle/>
          <a:p>
            <a:r>
              <a:rPr lang="en-US"/>
              <a:t>Pedestrian &amp; Bicycle Quarterly Fatal Crash Analysis</a:t>
            </a:r>
          </a:p>
        </p:txBody>
      </p:sp>
      <p:sp>
        <p:nvSpPr>
          <p:cNvPr id="5" name="Subtitle 4">
            <a:extLst>
              <a:ext uri="{FF2B5EF4-FFF2-40B4-BE49-F238E27FC236}">
                <a16:creationId xmlns:a16="http://schemas.microsoft.com/office/drawing/2014/main" id="{1B6E2D88-346E-4B78-AD77-A99A9F392F7C}"/>
              </a:ext>
            </a:extLst>
          </p:cNvPr>
          <p:cNvSpPr>
            <a:spLocks noGrp="1"/>
          </p:cNvSpPr>
          <p:nvPr>
            <p:ph type="subTitle" idx="1"/>
          </p:nvPr>
        </p:nvSpPr>
        <p:spPr>
          <a:xfrm>
            <a:off x="4669569" y="4767907"/>
            <a:ext cx="6148873" cy="1655762"/>
          </a:xfrm>
        </p:spPr>
        <p:txBody>
          <a:bodyPr/>
          <a:lstStyle/>
          <a:p>
            <a:r>
              <a:rPr lang="en-US"/>
              <a:t>January 2022 – March 2022</a:t>
            </a:r>
          </a:p>
          <a:p>
            <a:endParaRPr lang="en-US"/>
          </a:p>
        </p:txBody>
      </p:sp>
    </p:spTree>
    <p:extLst>
      <p:ext uri="{BB962C8B-B14F-4D97-AF65-F5344CB8AC3E}">
        <p14:creationId xmlns:p14="http://schemas.microsoft.com/office/powerpoint/2010/main" val="1825884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57F34C7-12A5-4551-B0DC-163747533CA8}"/>
              </a:ext>
            </a:extLst>
          </p:cNvPr>
          <p:cNvSpPr>
            <a:spLocks noGrp="1"/>
          </p:cNvSpPr>
          <p:nvPr>
            <p:ph type="ctrTitle"/>
          </p:nvPr>
        </p:nvSpPr>
        <p:spPr/>
        <p:txBody>
          <a:bodyPr>
            <a:noAutofit/>
          </a:bodyPr>
          <a:lstStyle/>
          <a:p>
            <a:r>
              <a:rPr lang="en-US"/>
              <a:t>Why Quarterly Reviews of </a:t>
            </a:r>
            <a:br>
              <a:rPr lang="en-US"/>
            </a:br>
            <a:r>
              <a:rPr lang="en-US"/>
              <a:t>Ped/Bike Fatalities?</a:t>
            </a:r>
          </a:p>
        </p:txBody>
      </p:sp>
      <p:sp>
        <p:nvSpPr>
          <p:cNvPr id="7" name="Content Placeholder 6">
            <a:extLst>
              <a:ext uri="{FF2B5EF4-FFF2-40B4-BE49-F238E27FC236}">
                <a16:creationId xmlns:a16="http://schemas.microsoft.com/office/drawing/2014/main" id="{DEB9180D-79D7-4C6C-AEA7-38E2A35BA04D}"/>
              </a:ext>
            </a:extLst>
          </p:cNvPr>
          <p:cNvSpPr>
            <a:spLocks noGrp="1"/>
          </p:cNvSpPr>
          <p:nvPr>
            <p:ph idx="1"/>
          </p:nvPr>
        </p:nvSpPr>
        <p:spPr/>
        <p:txBody>
          <a:bodyPr>
            <a:normAutofit/>
          </a:bodyPr>
          <a:lstStyle/>
          <a:p>
            <a:pPr>
              <a:lnSpc>
                <a:spcPct val="150000"/>
              </a:lnSpc>
              <a:buFont typeface="Wingdings" panose="05000000000000000000" pitchFamily="2" charset="2"/>
              <a:buChar char="§"/>
            </a:pPr>
            <a:r>
              <a:rPr lang="en-US" sz="2800"/>
              <a:t>Implements Vision Zero Action Plan</a:t>
            </a:r>
          </a:p>
          <a:p>
            <a:pPr>
              <a:lnSpc>
                <a:spcPct val="150000"/>
              </a:lnSpc>
              <a:buFont typeface="Wingdings" panose="05000000000000000000" pitchFamily="2" charset="2"/>
              <a:buChar char="§"/>
            </a:pPr>
            <a:r>
              <a:rPr lang="en-US" sz="2800"/>
              <a:t>Ped/Bike crashes represent 29% of all traffic-related fatalities </a:t>
            </a:r>
          </a:p>
          <a:p>
            <a:pPr>
              <a:lnSpc>
                <a:spcPct val="150000"/>
              </a:lnSpc>
              <a:buFont typeface="Wingdings" panose="05000000000000000000" pitchFamily="2" charset="2"/>
              <a:buChar char="§"/>
            </a:pPr>
            <a:r>
              <a:rPr lang="en-US" sz="2800"/>
              <a:t>Quarterly review promotes discussion and urgency</a:t>
            </a:r>
          </a:p>
          <a:p>
            <a:pPr>
              <a:lnSpc>
                <a:spcPct val="150000"/>
              </a:lnSpc>
              <a:buFont typeface="Wingdings" panose="05000000000000000000" pitchFamily="2" charset="2"/>
              <a:buChar char="§"/>
            </a:pPr>
            <a:r>
              <a:rPr lang="en-US" sz="2800"/>
              <a:t>Accumulated data reveals trends and countermeasures</a:t>
            </a:r>
          </a:p>
          <a:p>
            <a:pPr>
              <a:buFont typeface="Wingdings" panose="05000000000000000000" pitchFamily="2" charset="2"/>
              <a:buChar char="§"/>
            </a:pPr>
            <a:endParaRPr lang="en-US" sz="2800"/>
          </a:p>
        </p:txBody>
      </p:sp>
    </p:spTree>
    <p:extLst>
      <p:ext uri="{BB962C8B-B14F-4D97-AF65-F5344CB8AC3E}">
        <p14:creationId xmlns:p14="http://schemas.microsoft.com/office/powerpoint/2010/main" val="1742991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57F34C7-12A5-4551-B0DC-163747533CA8}"/>
              </a:ext>
            </a:extLst>
          </p:cNvPr>
          <p:cNvSpPr>
            <a:spLocks noGrp="1"/>
          </p:cNvSpPr>
          <p:nvPr>
            <p:ph type="ctrTitle"/>
          </p:nvPr>
        </p:nvSpPr>
        <p:spPr>
          <a:xfrm>
            <a:off x="838200" y="285085"/>
            <a:ext cx="6405979" cy="978581"/>
          </a:xfrm>
        </p:spPr>
        <p:txBody>
          <a:bodyPr>
            <a:noAutofit/>
          </a:bodyPr>
          <a:lstStyle/>
          <a:p>
            <a:r>
              <a:rPr lang="en-US"/>
              <a:t>Summary </a:t>
            </a:r>
            <a:br>
              <a:rPr lang="en-US"/>
            </a:br>
            <a:r>
              <a:rPr lang="en-US"/>
              <a:t>(Jan. 1 - Mar. 31, 2022)</a:t>
            </a:r>
          </a:p>
        </p:txBody>
      </p:sp>
      <p:sp>
        <p:nvSpPr>
          <p:cNvPr id="7" name="Content Placeholder 6">
            <a:extLst>
              <a:ext uri="{FF2B5EF4-FFF2-40B4-BE49-F238E27FC236}">
                <a16:creationId xmlns:a16="http://schemas.microsoft.com/office/drawing/2014/main" id="{DEB9180D-79D7-4C6C-AEA7-38E2A35BA04D}"/>
              </a:ext>
            </a:extLst>
          </p:cNvPr>
          <p:cNvSpPr>
            <a:spLocks noGrp="1"/>
          </p:cNvSpPr>
          <p:nvPr>
            <p:ph sz="half" idx="1"/>
          </p:nvPr>
        </p:nvSpPr>
        <p:spPr>
          <a:xfrm>
            <a:off x="745434" y="2014515"/>
            <a:ext cx="5665869" cy="4237424"/>
          </a:xfrm>
        </p:spPr>
        <p:txBody>
          <a:bodyPr>
            <a:normAutofit/>
          </a:bodyPr>
          <a:lstStyle/>
          <a:p>
            <a:pPr>
              <a:buFont typeface="Wingdings" panose="05000000000000000000" pitchFamily="2" charset="2"/>
              <a:buChar char="§"/>
            </a:pPr>
            <a:r>
              <a:rPr lang="en-US" sz="2800"/>
              <a:t>29 fatalities</a:t>
            </a:r>
          </a:p>
          <a:p>
            <a:pPr lvl="1">
              <a:buFont typeface="Wingdings" panose="05000000000000000000" pitchFamily="2" charset="2"/>
              <a:buChar char="§"/>
            </a:pPr>
            <a:r>
              <a:rPr lang="en-US" sz="2800"/>
              <a:t>5 fatal bicycle crashes</a:t>
            </a:r>
          </a:p>
          <a:p>
            <a:pPr lvl="1">
              <a:buFont typeface="Wingdings" panose="05000000000000000000" pitchFamily="2" charset="2"/>
              <a:buChar char="§"/>
            </a:pPr>
            <a:r>
              <a:rPr lang="en-US" sz="2800"/>
              <a:t>24 fatal pedestrian crashes</a:t>
            </a:r>
          </a:p>
          <a:p>
            <a:pPr>
              <a:buFont typeface="Wingdings" panose="05000000000000000000" pitchFamily="2" charset="2"/>
              <a:buChar char="§"/>
            </a:pPr>
            <a:r>
              <a:rPr lang="en-US" sz="2800"/>
              <a:t>3 crashes involved alcohol</a:t>
            </a:r>
          </a:p>
          <a:p>
            <a:pPr>
              <a:buFont typeface="Wingdings" panose="05000000000000000000" pitchFamily="2" charset="2"/>
              <a:buChar char="§"/>
            </a:pPr>
            <a:r>
              <a:rPr lang="en-US" sz="2800"/>
              <a:t>4 crashes caused by distracted driving</a:t>
            </a:r>
          </a:p>
          <a:p>
            <a:pPr>
              <a:buFont typeface="Wingdings" panose="05000000000000000000" pitchFamily="2" charset="2"/>
              <a:buChar char="§"/>
            </a:pPr>
            <a:r>
              <a:rPr lang="en-US" sz="2800"/>
              <a:t>11 occurred during dark</a:t>
            </a:r>
          </a:p>
        </p:txBody>
      </p:sp>
      <p:pic>
        <p:nvPicPr>
          <p:cNvPr id="8" name="Picture 7">
            <a:extLst>
              <a:ext uri="{FF2B5EF4-FFF2-40B4-BE49-F238E27FC236}">
                <a16:creationId xmlns:a16="http://schemas.microsoft.com/office/drawing/2014/main" id="{4E57C0BC-EC37-F2B4-E998-5218943E27F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9309" y="535063"/>
            <a:ext cx="4885907" cy="6322937"/>
          </a:xfrm>
          <a:prstGeom prst="rect">
            <a:avLst/>
          </a:prstGeom>
        </p:spPr>
      </p:pic>
    </p:spTree>
    <p:extLst>
      <p:ext uri="{BB962C8B-B14F-4D97-AF65-F5344CB8AC3E}">
        <p14:creationId xmlns:p14="http://schemas.microsoft.com/office/powerpoint/2010/main" val="2657570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7D6D389C-FFFB-42E7-9CA8-8D219238A26B}"/>
              </a:ext>
              <a:ext uri="{C183D7F6-B498-43B3-948B-1728B52AA6E4}">
                <adec:decorative xmlns:adec="http://schemas.microsoft.com/office/drawing/2017/decorative" val="1"/>
              </a:ext>
            </a:extLst>
          </p:cNvPr>
          <p:cNvSpPr/>
          <p:nvPr/>
        </p:nvSpPr>
        <p:spPr>
          <a:xfrm>
            <a:off x="5118515" y="844435"/>
            <a:ext cx="6758854" cy="462347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a:p>
        </p:txBody>
      </p:sp>
      <p:sp>
        <p:nvSpPr>
          <p:cNvPr id="3" name="Title 2">
            <a:extLst>
              <a:ext uri="{FF2B5EF4-FFF2-40B4-BE49-F238E27FC236}">
                <a16:creationId xmlns:a16="http://schemas.microsoft.com/office/drawing/2014/main" id="{8C2C62C0-BD75-418F-A71B-4F11AA3BD4F5}"/>
              </a:ext>
            </a:extLst>
          </p:cNvPr>
          <p:cNvSpPr>
            <a:spLocks noGrp="1"/>
          </p:cNvSpPr>
          <p:nvPr>
            <p:ph type="ctrTitle"/>
          </p:nvPr>
        </p:nvSpPr>
        <p:spPr>
          <a:xfrm>
            <a:off x="42849" y="449638"/>
            <a:ext cx="5214951" cy="879448"/>
          </a:xfrm>
        </p:spPr>
        <p:txBody>
          <a:bodyPr>
            <a:normAutofit fontScale="90000"/>
          </a:bodyPr>
          <a:lstStyle/>
          <a:p>
            <a:r>
              <a:rPr lang="en-US"/>
              <a:t>Proven Safety Countermeasures</a:t>
            </a:r>
          </a:p>
        </p:txBody>
      </p:sp>
      <p:graphicFrame>
        <p:nvGraphicFramePr>
          <p:cNvPr id="4" name="Table 4">
            <a:extLst>
              <a:ext uri="{FF2B5EF4-FFF2-40B4-BE49-F238E27FC236}">
                <a16:creationId xmlns:a16="http://schemas.microsoft.com/office/drawing/2014/main" id="{4D672BFF-ABCC-4BFD-8A30-5FDF613A59D0}"/>
              </a:ext>
            </a:extLst>
          </p:cNvPr>
          <p:cNvGraphicFramePr>
            <a:graphicFrameLocks noGrp="1"/>
          </p:cNvGraphicFramePr>
          <p:nvPr>
            <p:ph idx="1"/>
            <p:extLst>
              <p:ext uri="{D42A27DB-BD31-4B8C-83A1-F6EECF244321}">
                <p14:modId xmlns:p14="http://schemas.microsoft.com/office/powerpoint/2010/main" val="4038465232"/>
              </p:ext>
            </p:extLst>
          </p:nvPr>
        </p:nvGraphicFramePr>
        <p:xfrm>
          <a:off x="5047853" y="738723"/>
          <a:ext cx="6942921" cy="4623474"/>
        </p:xfrm>
        <a:graphic>
          <a:graphicData uri="http://schemas.openxmlformats.org/drawingml/2006/table">
            <a:tbl>
              <a:tblPr firstRow="1" bandRow="1">
                <a:tableStyleId>{5C22544A-7EE6-4342-B048-85BDC9FD1C3A}</a:tableStyleId>
              </a:tblPr>
              <a:tblGrid>
                <a:gridCol w="2384464">
                  <a:extLst>
                    <a:ext uri="{9D8B030D-6E8A-4147-A177-3AD203B41FA5}">
                      <a16:colId xmlns:a16="http://schemas.microsoft.com/office/drawing/2014/main" val="1414646102"/>
                    </a:ext>
                  </a:extLst>
                </a:gridCol>
                <a:gridCol w="1967322">
                  <a:extLst>
                    <a:ext uri="{9D8B030D-6E8A-4147-A177-3AD203B41FA5}">
                      <a16:colId xmlns:a16="http://schemas.microsoft.com/office/drawing/2014/main" val="2748470663"/>
                    </a:ext>
                  </a:extLst>
                </a:gridCol>
                <a:gridCol w="2591135">
                  <a:extLst>
                    <a:ext uri="{9D8B030D-6E8A-4147-A177-3AD203B41FA5}">
                      <a16:colId xmlns:a16="http://schemas.microsoft.com/office/drawing/2014/main" val="648044004"/>
                    </a:ext>
                  </a:extLst>
                </a:gridCol>
              </a:tblGrid>
              <a:tr h="1010256">
                <a:tc>
                  <a:txBody>
                    <a:bodyPr/>
                    <a:lstStyle/>
                    <a:p>
                      <a:pPr marL="0" algn="ctr" defTabSz="914400" rtl="0" eaLnBrk="1" latinLnBrk="0" hangingPunct="1"/>
                      <a:r>
                        <a:rPr lang="en-US" sz="1800" b="1" kern="1200">
                          <a:solidFill>
                            <a:srgbClr val="147BD1"/>
                          </a:solidFill>
                          <a:latin typeface="Tahoma" panose="020B0604030504040204" pitchFamily="34" charset="0"/>
                          <a:ea typeface="Tahoma" panose="020B0604030504040204" pitchFamily="34" charset="0"/>
                          <a:cs typeface="Tahoma" panose="020B0604030504040204" pitchFamily="34" charset="0"/>
                        </a:rPr>
                        <a:t>Speed Management</a:t>
                      </a:r>
                    </a:p>
                  </a:txBody>
                  <a:tcPr anchor="ct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a:solidFill>
                            <a:srgbClr val="147BD1"/>
                          </a:solidFill>
                          <a:latin typeface="Tahoma" panose="020B0604030504040204" pitchFamily="34" charset="0"/>
                          <a:ea typeface="Tahoma" panose="020B0604030504040204" pitchFamily="34" charset="0"/>
                          <a:cs typeface="Tahoma" panose="020B0604030504040204" pitchFamily="34" charset="0"/>
                        </a:rPr>
                        <a:t>Intersections</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a:solidFill>
                            <a:srgbClr val="147BD1"/>
                          </a:solidFill>
                          <a:latin typeface="Tahoma" panose="020B0604030504040204" pitchFamily="34" charset="0"/>
                          <a:ea typeface="Tahoma" panose="020B0604030504040204" pitchFamily="34" charset="0"/>
                          <a:cs typeface="Tahoma" panose="020B0604030504040204" pitchFamily="34" charset="0"/>
                        </a:rPr>
                        <a:t>Pedestrian/Bicyclist</a:t>
                      </a:r>
                    </a:p>
                  </a:txBody>
                  <a:tcPr anchor="ctr">
                    <a:lnL w="12700" cap="flat" cmpd="sng" algn="ctr">
                      <a:solidFill>
                        <a:schemeClr val="accent4"/>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0522652"/>
                  </a:ext>
                </a:extLst>
              </a:tr>
              <a:tr h="1806609">
                <a:tc>
                  <a:txBody>
                    <a:bodyPr/>
                    <a:lstStyle/>
                    <a:p>
                      <a:pPr marL="0" algn="ctr" defTabSz="914400" rtl="0" eaLnBrk="1" latinLnBrk="0" hangingPunct="1"/>
                      <a:r>
                        <a:rPr lang="en-US" sz="1600" b="0" kern="1200">
                          <a:solidFill>
                            <a:srgbClr val="147BD1"/>
                          </a:solidFill>
                          <a:latin typeface="Tahoma" panose="020B0604030504040204" pitchFamily="34" charset="0"/>
                          <a:ea typeface="Tahoma" panose="020B0604030504040204" pitchFamily="34" charset="0"/>
                          <a:cs typeface="Tahoma" panose="020B0604030504040204" pitchFamily="34" charset="0"/>
                        </a:rPr>
                        <a:t>Appropriate Speed Limits</a:t>
                      </a:r>
                    </a:p>
                  </a:txBody>
                  <a:tcP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600" b="0" kern="1200">
                          <a:solidFill>
                            <a:srgbClr val="147BD1"/>
                          </a:solidFill>
                          <a:latin typeface="Tahoma" panose="020B0604030504040204" pitchFamily="34" charset="0"/>
                          <a:ea typeface="Tahoma" panose="020B0604030504040204" pitchFamily="34" charset="0"/>
                          <a:cs typeface="Tahoma" panose="020B0604030504040204" pitchFamily="34" charset="0"/>
                        </a:rPr>
                        <a:t>Roundabouts</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600" b="0" kern="1200">
                          <a:solidFill>
                            <a:srgbClr val="147BD1"/>
                          </a:solidFill>
                          <a:latin typeface="Tahoma" panose="020B0604030504040204" pitchFamily="34" charset="0"/>
                          <a:ea typeface="Tahoma" panose="020B0604030504040204" pitchFamily="34" charset="0"/>
                          <a:cs typeface="Tahoma" panose="020B0604030504040204" pitchFamily="34" charset="0"/>
                        </a:rPr>
                        <a:t>Crosswalk Visibility Enhancements</a:t>
                      </a:r>
                    </a:p>
                  </a:txBody>
                  <a:tcPr>
                    <a:lnL w="12700" cap="flat" cmpd="sng" algn="ctr">
                      <a:solidFill>
                        <a:schemeClr val="accent4"/>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3146334"/>
                  </a:ext>
                </a:extLst>
              </a:tr>
              <a:tr h="1806609">
                <a:tc>
                  <a:txBody>
                    <a:bodyPr/>
                    <a:lstStyle/>
                    <a:p>
                      <a:pPr marL="0" algn="ctr" defTabSz="914400" rtl="0" eaLnBrk="1" latinLnBrk="0" hangingPunct="1"/>
                      <a:r>
                        <a:rPr lang="en-US" sz="1600" b="0" kern="1200">
                          <a:solidFill>
                            <a:srgbClr val="147BD1"/>
                          </a:solidFill>
                          <a:latin typeface="Tahoma" panose="020B0604030504040204" pitchFamily="34" charset="0"/>
                          <a:ea typeface="Tahoma" panose="020B0604030504040204" pitchFamily="34" charset="0"/>
                          <a:cs typeface="Tahoma" panose="020B0604030504040204" pitchFamily="34" charset="0"/>
                        </a:rPr>
                        <a:t>Variable Speed Limits</a:t>
                      </a:r>
                    </a:p>
                  </a:txBody>
                  <a:tcP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600" b="0" kern="1200">
                          <a:solidFill>
                            <a:srgbClr val="147BD1"/>
                          </a:solidFill>
                          <a:latin typeface="Tahoma" panose="020B0604030504040204" pitchFamily="34" charset="0"/>
                          <a:ea typeface="Tahoma" panose="020B0604030504040204" pitchFamily="34" charset="0"/>
                          <a:cs typeface="Tahoma" panose="020B0604030504040204" pitchFamily="34" charset="0"/>
                        </a:rPr>
                        <a:t>Low-Cost Countermeasures</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600" b="0" kern="1200">
                          <a:solidFill>
                            <a:srgbClr val="147BD1"/>
                          </a:solidFill>
                          <a:latin typeface="Tahoma" panose="020B0604030504040204" pitchFamily="34" charset="0"/>
                          <a:ea typeface="Tahoma" panose="020B0604030504040204" pitchFamily="34" charset="0"/>
                          <a:cs typeface="Tahoma" panose="020B0604030504040204" pitchFamily="34" charset="0"/>
                        </a:rPr>
                        <a:t>Roadway Reconfiguration</a:t>
                      </a:r>
                    </a:p>
                  </a:txBody>
                  <a:tcPr>
                    <a:lnL w="12700" cap="flat" cmpd="sng" algn="ctr">
                      <a:solidFill>
                        <a:schemeClr val="accent4"/>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4502639"/>
                  </a:ext>
                </a:extLst>
              </a:tr>
            </a:tbl>
          </a:graphicData>
        </a:graphic>
      </p:graphicFrame>
      <p:pic>
        <p:nvPicPr>
          <p:cNvPr id="10" name="Picture 6" descr="New!">
            <a:extLst>
              <a:ext uri="{FF2B5EF4-FFF2-40B4-BE49-F238E27FC236}">
                <a16:creationId xmlns:a16="http://schemas.microsoft.com/office/drawing/2014/main" id="{22A29D60-7F1D-2377-5735-0C6535F670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8090" y="242531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New!">
            <a:extLst>
              <a:ext uri="{FF2B5EF4-FFF2-40B4-BE49-F238E27FC236}">
                <a16:creationId xmlns:a16="http://schemas.microsoft.com/office/drawing/2014/main" id="{6063D960-E06C-A3B7-FBA3-EE033E6FAB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8090" y="4232329"/>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a:extLst>
              <a:ext uri="{FF2B5EF4-FFF2-40B4-BE49-F238E27FC236}">
                <a16:creationId xmlns:a16="http://schemas.microsoft.com/office/drawing/2014/main" id="{D6E19F10-81E8-18F0-D71E-3B40C256E3DB}"/>
              </a:ex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90851" y="2418748"/>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2">
            <a:extLst>
              <a:ext uri="{FF2B5EF4-FFF2-40B4-BE49-F238E27FC236}">
                <a16:creationId xmlns:a16="http://schemas.microsoft.com/office/drawing/2014/main" id="{7473C6B5-520C-9322-967D-160466095278}"/>
              </a:ext>
              <a:ext uri="{C183D7F6-B498-43B3-948B-1728B52AA6E4}">
                <adec:decorative xmlns:adec="http://schemas.microsoft.com/office/drawing/2017/decorative" val="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90662" y="4232329"/>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4">
            <a:extLst>
              <a:ext uri="{FF2B5EF4-FFF2-40B4-BE49-F238E27FC236}">
                <a16:creationId xmlns:a16="http://schemas.microsoft.com/office/drawing/2014/main" id="{5F747EFB-DBD1-2762-9090-31715DC898B2}"/>
              </a:ext>
              <a:ext uri="{C183D7F6-B498-43B3-948B-1728B52AA6E4}">
                <adec:decorative xmlns:adec="http://schemas.microsoft.com/office/drawing/2017/decorative" val="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153611" y="2472772"/>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6">
            <a:extLst>
              <a:ext uri="{FF2B5EF4-FFF2-40B4-BE49-F238E27FC236}">
                <a16:creationId xmlns:a16="http://schemas.microsoft.com/office/drawing/2014/main" id="{CA7E9249-41A8-A4FF-E1AE-D0ACF813FD6D}"/>
              </a:ext>
              <a:ext uri="{C183D7F6-B498-43B3-948B-1728B52AA6E4}">
                <adec:decorative xmlns:adec="http://schemas.microsoft.com/office/drawing/2017/decorative" val="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153234" y="4191570"/>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28" name="Content Placeholder 6">
            <a:extLst>
              <a:ext uri="{FF2B5EF4-FFF2-40B4-BE49-F238E27FC236}">
                <a16:creationId xmlns:a16="http://schemas.microsoft.com/office/drawing/2014/main" id="{B3CDBDB5-9945-7226-18BC-4E31DB7D6CFF}"/>
              </a:ext>
            </a:extLst>
          </p:cNvPr>
          <p:cNvSpPr txBox="1">
            <a:spLocks/>
          </p:cNvSpPr>
          <p:nvPr/>
        </p:nvSpPr>
        <p:spPr>
          <a:xfrm>
            <a:off x="5273565" y="5667021"/>
            <a:ext cx="6918435" cy="556257"/>
          </a:xfrm>
          <a:prstGeom prst="rect">
            <a:avLst/>
          </a:prstGeom>
        </p:spPr>
        <p:txBody>
          <a:bodyPr vert="horz" lIns="91440" tIns="45720" rIns="91440" bIns="45720" rtlCol="0">
            <a:noAutofit/>
          </a:bodyPr>
          <a:lstStyle>
            <a:lvl1pPr marL="457200" indent="-457200" algn="l" defTabSz="914400" rtl="0" eaLnBrk="1" latinLnBrk="0" hangingPunct="1">
              <a:lnSpc>
                <a:spcPct val="90000"/>
              </a:lnSpc>
              <a:spcBef>
                <a:spcPts val="1000"/>
              </a:spcBef>
              <a:buFont typeface="Arial" panose="020B0604020202020204" pitchFamily="34" charset="0"/>
              <a:buChar char="•"/>
              <a:defRPr sz="2400" kern="1200">
                <a:solidFill>
                  <a:srgbClr val="646566"/>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rgbClr val="6C6D70"/>
                </a:solidFill>
                <a:latin typeface="Trebuchet MS" panose="020B060302020202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rgbClr val="6C6D70"/>
                </a:solidFill>
                <a:latin typeface="Trebuchet MS" panose="020B060302020202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rgbClr val="6C6D70"/>
                </a:solidFill>
                <a:latin typeface="Trebuchet MS" panose="020B060302020202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rgbClr val="6C6D70"/>
                </a:solidFill>
                <a:latin typeface="Trebuchet MS" panose="020B0603020202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en-US" sz="2000">
                <a:solidFill>
                  <a:schemeClr val="accent5"/>
                </a:solidFill>
              </a:rPr>
              <a:t>For more information: </a:t>
            </a:r>
            <a:r>
              <a:rPr lang="en-US" sz="2000">
                <a:solidFill>
                  <a:schemeClr val="accent5"/>
                </a:solidFill>
                <a:hlinkClick r:id="rId9">
                  <a:extLst>
                    <a:ext uri="{A12FA001-AC4F-418D-AE19-62706E023703}">
                      <ahyp:hlinkClr xmlns:ahyp="http://schemas.microsoft.com/office/drawing/2018/hyperlinkcolor" val="tx"/>
                    </a:ext>
                  </a:extLst>
                </a:hlinkClick>
              </a:rPr>
              <a:t>safety.fhwa.dot.gov/provencountermeasures/</a:t>
            </a:r>
            <a:r>
              <a:rPr lang="en-US" sz="2000">
                <a:solidFill>
                  <a:schemeClr val="accent5"/>
                </a:solidFill>
              </a:rPr>
              <a:t> </a:t>
            </a:r>
          </a:p>
        </p:txBody>
      </p:sp>
      <p:sp>
        <p:nvSpPr>
          <p:cNvPr id="30" name="Rectangle: Rounded Corners 29">
            <a:extLst>
              <a:ext uri="{FF2B5EF4-FFF2-40B4-BE49-F238E27FC236}">
                <a16:creationId xmlns:a16="http://schemas.microsoft.com/office/drawing/2014/main" id="{457686F6-20E3-DBF8-480C-3B83FB8B7010}"/>
              </a:ext>
              <a:ext uri="{C183D7F6-B498-43B3-948B-1728B52AA6E4}">
                <adec:decorative xmlns:adec="http://schemas.microsoft.com/office/drawing/2017/decorative" val="1"/>
              </a:ext>
            </a:extLst>
          </p:cNvPr>
          <p:cNvSpPr/>
          <p:nvPr/>
        </p:nvSpPr>
        <p:spPr>
          <a:xfrm>
            <a:off x="5047852" y="738724"/>
            <a:ext cx="6942921" cy="4623473"/>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7054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57F34C7-12A5-4551-B0DC-163747533CA8}"/>
              </a:ext>
            </a:extLst>
          </p:cNvPr>
          <p:cNvSpPr>
            <a:spLocks noGrp="1"/>
          </p:cNvSpPr>
          <p:nvPr>
            <p:ph type="ctrTitle"/>
          </p:nvPr>
        </p:nvSpPr>
        <p:spPr/>
        <p:txBody>
          <a:bodyPr>
            <a:normAutofit/>
          </a:bodyPr>
          <a:lstStyle/>
          <a:p>
            <a:r>
              <a:rPr lang="en-US"/>
              <a:t>Next Steps</a:t>
            </a:r>
          </a:p>
        </p:txBody>
      </p:sp>
      <p:sp>
        <p:nvSpPr>
          <p:cNvPr id="7" name="Content Placeholder 6">
            <a:extLst>
              <a:ext uri="{FF2B5EF4-FFF2-40B4-BE49-F238E27FC236}">
                <a16:creationId xmlns:a16="http://schemas.microsoft.com/office/drawing/2014/main" id="{DEB9180D-79D7-4C6C-AEA7-38E2A35BA04D}"/>
              </a:ext>
            </a:extLst>
          </p:cNvPr>
          <p:cNvSpPr>
            <a:spLocks noGrp="1"/>
          </p:cNvSpPr>
          <p:nvPr>
            <p:ph idx="1"/>
          </p:nvPr>
        </p:nvSpPr>
        <p:spPr/>
        <p:txBody>
          <a:bodyPr>
            <a:normAutofit/>
          </a:bodyPr>
          <a:lstStyle/>
          <a:p>
            <a:pPr>
              <a:lnSpc>
                <a:spcPct val="100000"/>
              </a:lnSpc>
              <a:buFont typeface="Wingdings" panose="05000000000000000000" pitchFamily="2" charset="2"/>
              <a:buChar char="§"/>
            </a:pPr>
            <a:r>
              <a:rPr lang="en-US" sz="2800"/>
              <a:t>Incorporate feedback from committees and stakeholders</a:t>
            </a:r>
          </a:p>
          <a:p>
            <a:pPr>
              <a:lnSpc>
                <a:spcPct val="100000"/>
              </a:lnSpc>
              <a:buFont typeface="Wingdings" panose="05000000000000000000" pitchFamily="2" charset="2"/>
              <a:buChar char="§"/>
            </a:pPr>
            <a:r>
              <a:rPr lang="en-US" sz="2800"/>
              <a:t>Recommend countermeasures where feasible</a:t>
            </a:r>
          </a:p>
          <a:p>
            <a:pPr>
              <a:lnSpc>
                <a:spcPct val="100000"/>
              </a:lnSpc>
              <a:buFont typeface="Wingdings" panose="05000000000000000000" pitchFamily="2" charset="2"/>
              <a:buChar char="§"/>
            </a:pPr>
            <a:r>
              <a:rPr lang="en-US" sz="2800"/>
              <a:t>Align the TPA’s process with FDOT’s fatal crash report efforts</a:t>
            </a:r>
          </a:p>
          <a:p>
            <a:pPr>
              <a:lnSpc>
                <a:spcPct val="150000"/>
              </a:lnSpc>
              <a:buFont typeface="Wingdings" panose="05000000000000000000" pitchFamily="2" charset="2"/>
              <a:buChar char="§"/>
            </a:pPr>
            <a:endParaRPr lang="en-US" sz="2800"/>
          </a:p>
        </p:txBody>
      </p:sp>
    </p:spTree>
    <p:extLst>
      <p:ext uri="{BB962C8B-B14F-4D97-AF65-F5344CB8AC3E}">
        <p14:creationId xmlns:p14="http://schemas.microsoft.com/office/powerpoint/2010/main" val="1454688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3D351-0C07-414D-B4BF-BBE5F1F83375}"/>
              </a:ext>
            </a:extLst>
          </p:cNvPr>
          <p:cNvSpPr>
            <a:spLocks noGrp="1"/>
          </p:cNvSpPr>
          <p:nvPr>
            <p:ph type="ctrTitle"/>
          </p:nvPr>
        </p:nvSpPr>
        <p:spPr>
          <a:xfrm>
            <a:off x="4032861" y="2488928"/>
            <a:ext cx="7422292" cy="1374306"/>
          </a:xfrm>
        </p:spPr>
        <p:txBody>
          <a:bodyPr/>
          <a:lstStyle/>
          <a:p>
            <a:r>
              <a:rPr lang="en-US"/>
              <a:t>Questions?</a:t>
            </a:r>
          </a:p>
        </p:txBody>
      </p:sp>
      <p:sp>
        <p:nvSpPr>
          <p:cNvPr id="3" name="Subtitle 2">
            <a:extLst>
              <a:ext uri="{FF2B5EF4-FFF2-40B4-BE49-F238E27FC236}">
                <a16:creationId xmlns:a16="http://schemas.microsoft.com/office/drawing/2014/main" id="{3355B224-E3C1-46F9-8CE3-22DEAFD023A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03933959"/>
      </p:ext>
    </p:extLst>
  </p:cSld>
  <p:clrMapOvr>
    <a:masterClrMapping/>
  </p:clrMapOvr>
</p:sld>
</file>

<file path=ppt/theme/theme1.xml><?xml version="1.0" encoding="utf-8"?>
<a:theme xmlns:a="http://schemas.openxmlformats.org/drawingml/2006/main" name="Office Theme">
  <a:themeElements>
    <a:clrScheme name="TPA Colors">
      <a:dk1>
        <a:srgbClr val="646566"/>
      </a:dk1>
      <a:lt1>
        <a:srgbClr val="FFFFFF"/>
      </a:lt1>
      <a:dk2>
        <a:srgbClr val="000000"/>
      </a:dk2>
      <a:lt2>
        <a:srgbClr val="FFFFFF"/>
      </a:lt2>
      <a:accent1>
        <a:srgbClr val="F8485E"/>
      </a:accent1>
      <a:accent2>
        <a:srgbClr val="26D07C"/>
      </a:accent2>
      <a:accent3>
        <a:srgbClr val="147BD1"/>
      </a:accent3>
      <a:accent4>
        <a:srgbClr val="62B5E5"/>
      </a:accent4>
      <a:accent5>
        <a:srgbClr val="646566"/>
      </a:accent5>
      <a:accent6>
        <a:srgbClr val="FFFFFF"/>
      </a:accent6>
      <a:hlink>
        <a:srgbClr val="646566"/>
      </a:hlink>
      <a:folHlink>
        <a:srgbClr val="147BD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4F7DD637D66454893F608D3647AEA69" ma:contentTypeVersion="16" ma:contentTypeDescription="Create a new document." ma:contentTypeScope="" ma:versionID="c35cedba93aad02ad3c59a19950b5221">
  <xsd:schema xmlns:xsd="http://www.w3.org/2001/XMLSchema" xmlns:xs="http://www.w3.org/2001/XMLSchema" xmlns:p="http://schemas.microsoft.com/office/2006/metadata/properties" xmlns:ns2="a9d449a8-2375-42b6-a9f4-110971acbe8c" xmlns:ns3="aa7f1fb6-756e-4855-9f16-f3f1460ff54c" targetNamespace="http://schemas.microsoft.com/office/2006/metadata/properties" ma:root="true" ma:fieldsID="208a37df6f0b144e4f2586bd14b62982" ns2:_="" ns3:_="">
    <xsd:import namespace="a9d449a8-2375-42b6-a9f4-110971acbe8c"/>
    <xsd:import namespace="aa7f1fb6-756e-4855-9f16-f3f1460ff54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449a8-2375-42b6-a9f4-110971acbe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c3704f9-8836-463e-bd6f-c87358e3f2d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a7f1fb6-756e-4855-9f16-f3f1460ff54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9cfaf41-81f7-4a6b-bdd9-e3afe15e5945}" ma:internalName="TaxCatchAll" ma:showField="CatchAllData" ma:web="aa7f1fb6-756e-4855-9f16-f3f1460ff54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a7f1fb6-756e-4855-9f16-f3f1460ff54c">
      <UserInfo>
        <DisplayName>Nick Uhren</DisplayName>
        <AccountId>14</AccountId>
        <AccountType/>
      </UserInfo>
    </SharedWithUsers>
    <lcf76f155ced4ddcb4097134ff3c332f xmlns="a9d449a8-2375-42b6-a9f4-110971acbe8c">
      <Terms xmlns="http://schemas.microsoft.com/office/infopath/2007/PartnerControls"/>
    </lcf76f155ced4ddcb4097134ff3c332f>
    <TaxCatchAll xmlns="aa7f1fb6-756e-4855-9f16-f3f1460ff54c" xsi:nil="true"/>
  </documentManagement>
</p:properties>
</file>

<file path=customXml/itemProps1.xml><?xml version="1.0" encoding="utf-8"?>
<ds:datastoreItem xmlns:ds="http://schemas.openxmlformats.org/officeDocument/2006/customXml" ds:itemID="{9EB21E91-93D0-47E2-9D25-6B165703AF7F}">
  <ds:schemaRefs>
    <ds:schemaRef ds:uri="http://schemas.microsoft.com/sharepoint/v3/contenttype/forms"/>
  </ds:schemaRefs>
</ds:datastoreItem>
</file>

<file path=customXml/itemProps2.xml><?xml version="1.0" encoding="utf-8"?>
<ds:datastoreItem xmlns:ds="http://schemas.openxmlformats.org/officeDocument/2006/customXml" ds:itemID="{DD7A10CB-ABC8-415E-BB71-67B0A01DE1C3}">
  <ds:schemaRefs>
    <ds:schemaRef ds:uri="a9d449a8-2375-42b6-a9f4-110971acbe8c"/>
    <ds:schemaRef ds:uri="aa7f1fb6-756e-4855-9f16-f3f1460ff5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F496755-5050-444C-95C0-D901B59302AF}">
  <ds:schemaRefs>
    <ds:schemaRef ds:uri="a9d449a8-2375-42b6-a9f4-110971acbe8c"/>
    <ds:schemaRef ds:uri="aa7f1fb6-756e-4855-9f16-f3f1460ff54c"/>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6</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Pedestrian &amp; Bicycle Quarterly Fatal Crash Analysis</vt:lpstr>
      <vt:lpstr>Why Quarterly Reviews of  Ped/Bike Fatalities?</vt:lpstr>
      <vt:lpstr>Summary  (Jan. 1 - Mar. 31, 2022)</vt:lpstr>
      <vt:lpstr>Proven Safety Countermeasures</vt:lpstr>
      <vt:lpstr>Next Steps</vt:lpstr>
      <vt:lpstr>Questions?</vt:lpstr>
    </vt:vector>
  </TitlesOfParts>
  <Company>Palm Beach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Verbeke</dc:creator>
  <cp:revision>1</cp:revision>
  <cp:lastPrinted>2022-07-21T12:11:17Z</cp:lastPrinted>
  <dcterms:created xsi:type="dcterms:W3CDTF">2018-02-07T13:54:12Z</dcterms:created>
  <dcterms:modified xsi:type="dcterms:W3CDTF">2022-07-25T14:25:08Z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0x01010034F7DD637D66454893F608D3647AEA69</vt:lpwstr>
  </property>
  <property fmtid="{D5CDD505-2E9C-101B-9397-08002B2CF9AE}" pid="3" name="Order">
    <vt:r8>2106600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MediaServiceImageTags">
    <vt:lpwstr/>
  </property>
</Properties>
</file>