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1"/>
  </p:notesMasterIdLst>
  <p:sldIdLst>
    <p:sldId id="275" r:id="rId5"/>
    <p:sldId id="267" r:id="rId6"/>
    <p:sldId id="278" r:id="rId7"/>
    <p:sldId id="277" r:id="rId8"/>
    <p:sldId id="271" r:id="rId9"/>
    <p:sldId id="274" r:id="rId10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901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63907"/>
          <a:stretch/>
        </p:blipFill>
        <p:spPr>
          <a:xfrm>
            <a:off x="-8465" y="3"/>
            <a:ext cx="12200464" cy="24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35724" y="3105811"/>
            <a:ext cx="11099800" cy="3428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735724" y="2175644"/>
            <a:ext cx="11099800" cy="75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6226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6955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B11D4E98-4560-411E-8B17-E48117EA7A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hape 22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" y="133307"/>
            <a:ext cx="1538855" cy="152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65632"/>
          <a:stretch/>
        </p:blipFill>
        <p:spPr>
          <a:xfrm>
            <a:off x="-8465" y="3"/>
            <a:ext cx="12200464" cy="2356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6955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B11D4E98-4560-411E-8B17-E48117EA7A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Shape 25"/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6" y="241247"/>
            <a:ext cx="3289741" cy="63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6955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B11D4E98-4560-411E-8B17-E48117EA7A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-8467" y="149774"/>
            <a:ext cx="12200467" cy="882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6955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B11D4E98-4560-411E-8B17-E48117EA7A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 b="65632"/>
          <a:stretch/>
        </p:blipFill>
        <p:spPr>
          <a:xfrm>
            <a:off x="-8465" y="3"/>
            <a:ext cx="12200464" cy="23569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6955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B11D4E98-4560-411E-8B17-E48117EA7A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Shape 25"/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7" y="241247"/>
            <a:ext cx="3289741" cy="63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 t="66437"/>
          <a:stretch/>
        </p:blipFill>
        <p:spPr>
          <a:xfrm>
            <a:off x="-8465" y="4556236"/>
            <a:ext cx="12200464" cy="2301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0813" y="6356353"/>
            <a:ext cx="72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11D4E98-4560-411E-8B17-E48117EA7A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Shape 25"/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30" y="6058199"/>
            <a:ext cx="3289741" cy="633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"/>
          <p:cNvSpPr txBox="1"/>
          <p:nvPr userDrawn="1"/>
        </p:nvSpPr>
        <p:spPr>
          <a:xfrm>
            <a:off x="350874" y="6321971"/>
            <a:ext cx="60935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High-performing A-rated District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8999">
              <a:schemeClr val="lt1"/>
            </a:gs>
            <a:gs pos="100000">
              <a:srgbClr val="E4E4E4"/>
            </a:gs>
          </a:gsLst>
          <a:lin ang="599999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-8467" y="89228"/>
            <a:ext cx="12200467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261240" y="3241595"/>
            <a:ext cx="10088325" cy="2025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D4E98-4560-411E-8B17-E48117EA7A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1D4E98-4560-411E-8B17-E48117EA7AE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24453" y="2305616"/>
            <a:ext cx="793066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Laura Schultze, M.S.</a:t>
            </a:r>
          </a:p>
          <a:p>
            <a:pPr lvl="0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for Curriculum, Instruction, and Assessment  </a:t>
            </a:r>
          </a:p>
          <a:p>
            <a:pPr lvl="0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District of Palm Beach County </a:t>
            </a:r>
          </a:p>
          <a:p>
            <a:pPr lvl="0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Exceptional Education </a:t>
            </a:r>
          </a:p>
        </p:txBody>
      </p:sp>
    </p:spTree>
    <p:extLst>
      <p:ext uri="{BB962C8B-B14F-4D97-AF65-F5344CB8AC3E}">
        <p14:creationId xmlns:p14="http://schemas.microsoft.com/office/powerpoint/2010/main" val="405192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2970" y="1800366"/>
            <a:ext cx="11099800" cy="342899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Specialized curriculum for students with disabilities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Statewide, standardized assessments for students with disabilities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Supervise ESE Department Teams for: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Transition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Points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1D4E98-4560-411E-8B17-E48117EA7A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3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1D4E98-4560-411E-8B17-E48117EA7A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Red pyramid shape divivided into three laye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70" y="-93794"/>
            <a:ext cx="7210425" cy="5829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400575" y="1231438"/>
            <a:ext cx="4168173" cy="1866174"/>
            <a:chOff x="427281" y="190757"/>
            <a:chExt cx="6439751" cy="1076891"/>
          </a:xfrm>
        </p:grpSpPr>
        <p:sp>
          <p:nvSpPr>
            <p:cNvPr id="5" name="Rounded Rectangle 4"/>
            <p:cNvSpPr/>
            <p:nvPr/>
          </p:nvSpPr>
          <p:spPr>
            <a:xfrm>
              <a:off x="427281" y="190757"/>
              <a:ext cx="6439751" cy="1076891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479850" y="243326"/>
              <a:ext cx="6334613" cy="971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SWD who defer receipt of HS diploma to develop increased community independence and work skills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5412" y="1540481"/>
            <a:ext cx="2164443" cy="2874225"/>
            <a:chOff x="1975024" y="1664323"/>
            <a:chExt cx="6527140" cy="1097938"/>
          </a:xfrm>
        </p:grpSpPr>
        <p:sp>
          <p:nvSpPr>
            <p:cNvPr id="8" name="Rounded Rectangle 7"/>
            <p:cNvSpPr/>
            <p:nvPr/>
          </p:nvSpPr>
          <p:spPr>
            <a:xfrm>
              <a:off x="1975024" y="1664323"/>
              <a:ext cx="6527140" cy="1097938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2028621" y="1717920"/>
              <a:ext cx="6419946" cy="9907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0" u="none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SWD who take courses to develop career and independence skills before HS graduation</a:t>
              </a:r>
              <a:endPara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89591" y="3460053"/>
            <a:ext cx="4008582" cy="2073711"/>
            <a:chOff x="2634327" y="2941057"/>
            <a:chExt cx="6896628" cy="806702"/>
          </a:xfrm>
        </p:grpSpPr>
        <p:sp>
          <p:nvSpPr>
            <p:cNvPr id="11" name="Rounded Rectangle 10"/>
            <p:cNvSpPr/>
            <p:nvPr/>
          </p:nvSpPr>
          <p:spPr>
            <a:xfrm>
              <a:off x="2634327" y="2941057"/>
              <a:ext cx="6896628" cy="806702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2673707" y="2980437"/>
              <a:ext cx="6817868" cy="72794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0" u="none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District SWD </a:t>
              </a:r>
              <a:r>
                <a:rPr lang="en-US" sz="24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develop</a:t>
              </a:r>
              <a:r>
                <a:rPr lang="en-US" sz="2400" b="0" i="0" u="none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academic and life skills to prepare for their future  </a:t>
              </a:r>
              <a:endPara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11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1D4E98-4560-411E-8B17-E48117EA7AE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8741" y="457201"/>
            <a:ext cx="42335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and Community Independence Skills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Student working at a coffee store counter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70" y="2753131"/>
            <a:ext cx="2380568" cy="30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udents working in a commercial kitch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7" y="3182484"/>
            <a:ext cx="4640260" cy="26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udent's school based enterprise sign and items for sa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02" y="180648"/>
            <a:ext cx="4229367" cy="26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1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1D4E98-4560-411E-8B17-E48117EA7AE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Teachers listening to the Palm Tran trainer on a Palm Tran bu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0" b="36825"/>
          <a:stretch/>
        </p:blipFill>
        <p:spPr bwMode="auto">
          <a:xfrm>
            <a:off x="5143502" y="2900911"/>
            <a:ext cx="5411624" cy="29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ree teachers practicing to use the Palm Tran phone ap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8" y="3801689"/>
            <a:ext cx="2984304" cy="1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ree presenters and the display screen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9155" b="38028"/>
          <a:stretch/>
        </p:blipFill>
        <p:spPr bwMode="auto">
          <a:xfrm>
            <a:off x="562708" y="563677"/>
            <a:ext cx="2383580" cy="29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6584" y="756136"/>
            <a:ext cx="7236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Trainer Training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Builds Student Travel Independence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1D4E98-4560-411E-8B17-E48117EA7A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Palm Beach School District logo for the Exceptional Student Education Departm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1" y="640813"/>
            <a:ext cx="10445444" cy="49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32094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6" ma:contentTypeDescription="Create a new document." ma:contentTypeScope="" ma:versionID="c35cedba93aad02ad3c59a19950b5221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208a37df6f0b144e4f2586bd14b62982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2D831-E549-4178-9915-8EAB73463E83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7ADF1AD-28BE-47DC-B288-DAC67AE8981F}"/>
</file>

<file path=customXml/itemProps3.xml><?xml version="1.0" encoding="utf-8"?>
<ds:datastoreItem xmlns:ds="http://schemas.openxmlformats.org/officeDocument/2006/customXml" ds:itemID="{86357FE8-9EFD-407D-9672-F909154B08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109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Wingdings</vt:lpstr>
      <vt:lpstr>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Ida Ogorman</dc:creator>
  <cp:lastModifiedBy>Amanda Williams</cp:lastModifiedBy>
  <cp:revision>52</cp:revision>
  <dcterms:modified xsi:type="dcterms:W3CDTF">2022-08-12T13:47:23Z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0x01010034F7DD637D66454893F608D3647AEA69</vt:lpwstr>
  </property>
</Properties>
</file>