
<file path=[Content_Types].xml><?xml version="1.0" encoding="utf-8"?>
<Types xmlns="http://schemas.openxmlformats.org/package/2006/content-types">
  <Default Extension="AA0D8FE0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9"/>
  </p:notesMasterIdLst>
  <p:handoutMasterIdLst>
    <p:handoutMasterId r:id="rId10"/>
  </p:handoutMasterIdLst>
  <p:sldIdLst>
    <p:sldId id="274" r:id="rId6"/>
    <p:sldId id="2134805864" r:id="rId7"/>
    <p:sldId id="6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rim Director's Report" id="{99E78A0B-AC61-4106-9603-823A6CF8057A}">
          <p14:sldIdLst>
            <p14:sldId id="274"/>
            <p14:sldId id="2134805864"/>
            <p14:sldId id="6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Neilson" initials="VN" lastIdx="4" clrIdx="0">
    <p:extLst>
      <p:ext uri="{19B8F6BF-5375-455C-9EA6-DF929625EA0E}">
        <p15:presenceInfo xmlns:p15="http://schemas.microsoft.com/office/powerpoint/2012/main" userId="Valerie Neilson" providerId="None"/>
      </p:ext>
    </p:extLst>
  </p:cmAuthor>
  <p:cmAuthor id="2" name="Alyssa Frank" initials="AF" lastIdx="5" clrIdx="1">
    <p:extLst>
      <p:ext uri="{19B8F6BF-5375-455C-9EA6-DF929625EA0E}">
        <p15:presenceInfo xmlns:p15="http://schemas.microsoft.com/office/powerpoint/2012/main" userId="Alyssa Frank" providerId="None"/>
      </p:ext>
    </p:extLst>
  </p:cmAuthor>
  <p:cmAuthor id="3" name="Valerie Neilson" initials="VN [2]" lastIdx="2" clrIdx="2">
    <p:extLst>
      <p:ext uri="{19B8F6BF-5375-455C-9EA6-DF929625EA0E}">
        <p15:presenceInfo xmlns:p15="http://schemas.microsoft.com/office/powerpoint/2012/main" userId="S::vneilson@palmbeachtpa.org::35630ace-dead-42e1-83b9-be998d44ae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6FF"/>
    <a:srgbClr val="1A75BC"/>
    <a:srgbClr val="6C6D70"/>
    <a:srgbClr val="22A5FF"/>
    <a:srgbClr val="7F7F7F"/>
    <a:srgbClr val="00B7AA"/>
    <a:srgbClr val="F04F5B"/>
    <a:srgbClr val="E6E6E6"/>
    <a:srgbClr val="418CC6"/>
    <a:srgbClr val="F2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-9067" y="-4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ie Pierce" userId="bdf1f370-4b43-4abc-acba-b2a043305056" providerId="ADAL" clId="{6AB29102-FB44-4C0E-8F22-7456739FFAFD}"/>
    <pc:docChg chg="undo custSel modSld">
      <pc:chgData name="Margie Pierce" userId="bdf1f370-4b43-4abc-acba-b2a043305056" providerId="ADAL" clId="{6AB29102-FB44-4C0E-8F22-7456739FFAFD}" dt="2022-06-07T12:34:11.476" v="526" actId="1076"/>
      <pc:docMkLst>
        <pc:docMk/>
      </pc:docMkLst>
      <pc:sldChg chg="addSp delSp modSp mod">
        <pc:chgData name="Margie Pierce" userId="bdf1f370-4b43-4abc-acba-b2a043305056" providerId="ADAL" clId="{6AB29102-FB44-4C0E-8F22-7456739FFAFD}" dt="2022-06-07T12:34:11.476" v="526" actId="1076"/>
        <pc:sldMkLst>
          <pc:docMk/>
          <pc:sldMk cId="1797061358" sldId="2134805864"/>
        </pc:sldMkLst>
        <pc:spChg chg="mod">
          <ac:chgData name="Margie Pierce" userId="bdf1f370-4b43-4abc-acba-b2a043305056" providerId="ADAL" clId="{6AB29102-FB44-4C0E-8F22-7456739FFAFD}" dt="2022-06-07T12:25:45.378" v="511" actId="5793"/>
          <ac:spMkLst>
            <pc:docMk/>
            <pc:sldMk cId="1797061358" sldId="2134805864"/>
            <ac:spMk id="79" creationId="{386D1FD0-5E58-46E8-835E-4B69F456C129}"/>
          </ac:spMkLst>
        </pc:spChg>
        <pc:picChg chg="del">
          <ac:chgData name="Margie Pierce" userId="bdf1f370-4b43-4abc-acba-b2a043305056" providerId="ADAL" clId="{6AB29102-FB44-4C0E-8F22-7456739FFAFD}" dt="2022-06-07T12:23:22.875" v="126" actId="478"/>
          <ac:picMkLst>
            <pc:docMk/>
            <pc:sldMk cId="1797061358" sldId="2134805864"/>
            <ac:picMk id="2" creationId="{6EF4755F-1886-4243-8B05-DCC08FFBD808}"/>
          </ac:picMkLst>
        </pc:picChg>
        <pc:picChg chg="add mod">
          <ac:chgData name="Margie Pierce" userId="bdf1f370-4b43-4abc-acba-b2a043305056" providerId="ADAL" clId="{6AB29102-FB44-4C0E-8F22-7456739FFAFD}" dt="2022-06-07T12:34:11.476" v="526" actId="1076"/>
          <ac:picMkLst>
            <pc:docMk/>
            <pc:sldMk cId="1797061358" sldId="2134805864"/>
            <ac:picMk id="4" creationId="{2B5FC91B-DF4B-DB39-EC2A-1875B2459AC0}"/>
          </ac:picMkLst>
        </pc:picChg>
        <pc:picChg chg="add del mod modCrop">
          <ac:chgData name="Margie Pierce" userId="bdf1f370-4b43-4abc-acba-b2a043305056" providerId="ADAL" clId="{6AB29102-FB44-4C0E-8F22-7456739FFAFD}" dt="2022-06-07T12:34:07.040" v="525" actId="478"/>
          <ac:picMkLst>
            <pc:docMk/>
            <pc:sldMk cId="1797061358" sldId="2134805864"/>
            <ac:picMk id="6" creationId="{5663B204-DFA8-BF75-FDBF-2975D1E2FE6E}"/>
          </ac:picMkLst>
        </pc:picChg>
        <pc:picChg chg="del">
          <ac:chgData name="Margie Pierce" userId="bdf1f370-4b43-4abc-acba-b2a043305056" providerId="ADAL" clId="{6AB29102-FB44-4C0E-8F22-7456739FFAFD}" dt="2022-06-07T12:23:22.875" v="126" actId="478"/>
          <ac:picMkLst>
            <pc:docMk/>
            <pc:sldMk cId="1797061358" sldId="2134805864"/>
            <ac:picMk id="7" creationId="{916D570C-EF68-4B18-803E-8107D685BC09}"/>
          </ac:picMkLst>
        </pc:picChg>
        <pc:picChg chg="add mod">
          <ac:chgData name="Margie Pierce" userId="bdf1f370-4b43-4abc-acba-b2a043305056" providerId="ADAL" clId="{6AB29102-FB44-4C0E-8F22-7456739FFAFD}" dt="2022-06-07T12:34:11.476" v="526" actId="1076"/>
          <ac:picMkLst>
            <pc:docMk/>
            <pc:sldMk cId="1797061358" sldId="2134805864"/>
            <ac:picMk id="10" creationId="{54F303E6-CE17-43B1-1B92-005AB20113F6}"/>
          </ac:picMkLst>
        </pc:picChg>
        <pc:picChg chg="del">
          <ac:chgData name="Margie Pierce" userId="bdf1f370-4b43-4abc-acba-b2a043305056" providerId="ADAL" clId="{6AB29102-FB44-4C0E-8F22-7456739FFAFD}" dt="2022-06-07T12:23:22.875" v="126" actId="478"/>
          <ac:picMkLst>
            <pc:docMk/>
            <pc:sldMk cId="1797061358" sldId="2134805864"/>
            <ac:picMk id="1026" creationId="{B7EB578F-1D35-39EA-A43B-859A36394F68}"/>
          </ac:picMkLst>
        </pc:picChg>
        <pc:picChg chg="del">
          <ac:chgData name="Margie Pierce" userId="bdf1f370-4b43-4abc-acba-b2a043305056" providerId="ADAL" clId="{6AB29102-FB44-4C0E-8F22-7456739FFAFD}" dt="2022-06-07T12:23:22.875" v="126" actId="478"/>
          <ac:picMkLst>
            <pc:docMk/>
            <pc:sldMk cId="1797061358" sldId="2134805864"/>
            <ac:picMk id="1028" creationId="{E7D5D6D9-C735-A8FF-35B9-C90DD9045C6F}"/>
          </ac:picMkLst>
        </pc:picChg>
      </pc:sldChg>
    </pc:docChg>
  </pc:docChgLst>
  <pc:docChgLst>
    <pc:chgData name="Valerie Neilson" userId="35630ace-dead-42e1-83b9-be998d44ae75" providerId="ADAL" clId="{2DEBCDF6-3682-4F22-BFAB-8257712C3A81}"/>
    <pc:docChg chg="modSld">
      <pc:chgData name="Valerie Neilson" userId="35630ace-dead-42e1-83b9-be998d44ae75" providerId="ADAL" clId="{2DEBCDF6-3682-4F22-BFAB-8257712C3A81}" dt="2022-03-29T03:02:51.803" v="20" actId="20577"/>
      <pc:docMkLst>
        <pc:docMk/>
      </pc:docMkLst>
      <pc:sldChg chg="modSp mod modNotesTx">
        <pc:chgData name="Valerie Neilson" userId="35630ace-dead-42e1-83b9-be998d44ae75" providerId="ADAL" clId="{2DEBCDF6-3682-4F22-BFAB-8257712C3A81}" dt="2022-03-29T03:02:51.803" v="20" actId="20577"/>
        <pc:sldMkLst>
          <pc:docMk/>
          <pc:sldMk cId="45470637" sldId="2134805862"/>
        </pc:sldMkLst>
        <pc:spChg chg="mod">
          <ac:chgData name="Valerie Neilson" userId="35630ace-dead-42e1-83b9-be998d44ae75" providerId="ADAL" clId="{2DEBCDF6-3682-4F22-BFAB-8257712C3A81}" dt="2022-03-29T03:02:51.803" v="20" actId="20577"/>
          <ac:spMkLst>
            <pc:docMk/>
            <pc:sldMk cId="45470637" sldId="2134805862"/>
            <ac:spMk id="79" creationId="{386D1FD0-5E58-46E8-835E-4B69F456C129}"/>
          </ac:spMkLst>
        </pc:spChg>
      </pc:sldChg>
    </pc:docChg>
  </pc:docChgLst>
  <pc:docChgLst>
    <pc:chgData name="Margie Pierce" userId="bdf1f370-4b43-4abc-acba-b2a043305056" providerId="ADAL" clId="{508AD58A-E111-4E80-8BBA-B7398729D611}"/>
    <pc:docChg chg="modSld">
      <pc:chgData name="Margie Pierce" userId="bdf1f370-4b43-4abc-acba-b2a043305056" providerId="ADAL" clId="{508AD58A-E111-4E80-8BBA-B7398729D611}" dt="2022-05-03T17:03:06.365" v="7" actId="6549"/>
      <pc:docMkLst>
        <pc:docMk/>
      </pc:docMkLst>
      <pc:sldChg chg="modSp mod">
        <pc:chgData name="Margie Pierce" userId="bdf1f370-4b43-4abc-acba-b2a043305056" providerId="ADAL" clId="{508AD58A-E111-4E80-8BBA-B7398729D611}" dt="2022-05-03T17:03:06.365" v="7" actId="6549"/>
        <pc:sldMkLst>
          <pc:docMk/>
          <pc:sldMk cId="1825884496" sldId="274"/>
        </pc:sldMkLst>
        <pc:spChg chg="mod">
          <ac:chgData name="Margie Pierce" userId="bdf1f370-4b43-4abc-acba-b2a043305056" providerId="ADAL" clId="{508AD58A-E111-4E80-8BBA-B7398729D611}" dt="2022-05-03T17:03:06.365" v="7" actId="6549"/>
          <ac:spMkLst>
            <pc:docMk/>
            <pc:sldMk cId="1825884496" sldId="274"/>
            <ac:spMk id="5" creationId="{1B6E2D88-346E-4B78-AD77-A99A9F392F7C}"/>
          </ac:spMkLst>
        </pc:spChg>
      </pc:sldChg>
    </pc:docChg>
  </pc:docChgLst>
  <pc:docChgLst>
    <pc:chgData name="Valerie Neilson" userId="35630ace-dead-42e1-83b9-be998d44ae75" providerId="ADAL" clId="{4F048C48-0D42-4A67-A162-A937D8379D9B}"/>
    <pc:docChg chg="modSld">
      <pc:chgData name="Valerie Neilson" userId="35630ace-dead-42e1-83b9-be998d44ae75" providerId="ADAL" clId="{4F048C48-0D42-4A67-A162-A937D8379D9B}" dt="2022-06-06T17:13:45.502" v="20" actId="20577"/>
      <pc:docMkLst>
        <pc:docMk/>
      </pc:docMkLst>
      <pc:sldChg chg="modSp mod">
        <pc:chgData name="Valerie Neilson" userId="35630ace-dead-42e1-83b9-be998d44ae75" providerId="ADAL" clId="{4F048C48-0D42-4A67-A162-A937D8379D9B}" dt="2022-06-06T17:13:45.502" v="20" actId="20577"/>
        <pc:sldMkLst>
          <pc:docMk/>
          <pc:sldMk cId="1797061358" sldId="2134805864"/>
        </pc:sldMkLst>
        <pc:spChg chg="mod">
          <ac:chgData name="Valerie Neilson" userId="35630ace-dead-42e1-83b9-be998d44ae75" providerId="ADAL" clId="{4F048C48-0D42-4A67-A162-A937D8379D9B}" dt="2022-06-06T17:13:45.502" v="20" actId="20577"/>
          <ac:spMkLst>
            <pc:docMk/>
            <pc:sldMk cId="1797061358" sldId="2134805864"/>
            <ac:spMk id="79" creationId="{386D1FD0-5E58-46E8-835E-4B69F456C129}"/>
          </ac:spMkLst>
        </pc:spChg>
      </pc:sldChg>
    </pc:docChg>
  </pc:docChgLst>
  <pc:docChgLst>
    <pc:chgData name="Amanda Williams" userId="61f8c09a-035c-44fe-b6a3-de640d11dc15" providerId="ADAL" clId="{AFEF2CB6-913B-4AAF-9918-323618336F22}"/>
    <pc:docChg chg="custSel modSld modSection">
      <pc:chgData name="Amanda Williams" userId="61f8c09a-035c-44fe-b6a3-de640d11dc15" providerId="ADAL" clId="{AFEF2CB6-913B-4AAF-9918-323618336F22}" dt="2022-04-13T17:33:55.778" v="1356" actId="13244"/>
      <pc:docMkLst>
        <pc:docMk/>
      </pc:docMkLst>
      <pc:sldChg chg="delSp modSp mod">
        <pc:chgData name="Amanda Williams" userId="61f8c09a-035c-44fe-b6a3-de640d11dc15" providerId="ADAL" clId="{AFEF2CB6-913B-4AAF-9918-323618336F22}" dt="2022-04-13T17:32:51.205" v="1350" actId="478"/>
        <pc:sldMkLst>
          <pc:docMk/>
          <pc:sldMk cId="1048721546" sldId="2134805863"/>
        </pc:sldMkLst>
        <pc:spChg chg="del ord">
          <ac:chgData name="Amanda Williams" userId="61f8c09a-035c-44fe-b6a3-de640d11dc15" providerId="ADAL" clId="{AFEF2CB6-913B-4AAF-9918-323618336F22}" dt="2022-04-13T17:32:51.205" v="1350" actId="478"/>
          <ac:spMkLst>
            <pc:docMk/>
            <pc:sldMk cId="1048721546" sldId="2134805863"/>
            <ac:spMk id="3" creationId="{00000000-0000-0000-0000-000000000000}"/>
          </ac:spMkLst>
        </pc:spChg>
        <pc:spChg chg="del mod">
          <ac:chgData name="Amanda Williams" userId="61f8c09a-035c-44fe-b6a3-de640d11dc15" providerId="ADAL" clId="{AFEF2CB6-913B-4AAF-9918-323618336F22}" dt="2022-04-13T17:27:03.551" v="141" actId="478"/>
          <ac:spMkLst>
            <pc:docMk/>
            <pc:sldMk cId="1048721546" sldId="2134805863"/>
            <ac:spMk id="14" creationId="{9FBAA2E9-DA2F-4F8E-98B4-B8CFB645937E}"/>
          </ac:spMkLst>
        </pc:spChg>
        <pc:spChg chg="ord">
          <ac:chgData name="Amanda Williams" userId="61f8c09a-035c-44fe-b6a3-de640d11dc15" providerId="ADAL" clId="{AFEF2CB6-913B-4AAF-9918-323618336F22}" dt="2022-04-13T17:31:44.946" v="1340" actId="13244"/>
          <ac:spMkLst>
            <pc:docMk/>
            <pc:sldMk cId="1048721546" sldId="2134805863"/>
            <ac:spMk id="72" creationId="{B6125188-F946-48E9-828D-69598BB2475D}"/>
          </ac:spMkLst>
        </pc:spChg>
        <pc:spChg chg="ord">
          <ac:chgData name="Amanda Williams" userId="61f8c09a-035c-44fe-b6a3-de640d11dc15" providerId="ADAL" clId="{AFEF2CB6-913B-4AAF-9918-323618336F22}" dt="2022-04-13T17:31:48.379" v="1341" actId="13244"/>
          <ac:spMkLst>
            <pc:docMk/>
            <pc:sldMk cId="1048721546" sldId="2134805863"/>
            <ac:spMk id="79" creationId="{386D1FD0-5E58-46E8-835E-4B69F456C129}"/>
          </ac:spMkLst>
        </pc:spChg>
        <pc:picChg chg="mod">
          <ac:chgData name="Amanda Williams" userId="61f8c09a-035c-44fe-b6a3-de640d11dc15" providerId="ADAL" clId="{AFEF2CB6-913B-4AAF-9918-323618336F22}" dt="2022-04-13T17:29:13.069" v="953" actId="962"/>
          <ac:picMkLst>
            <pc:docMk/>
            <pc:sldMk cId="1048721546" sldId="2134805863"/>
            <ac:picMk id="5" creationId="{79C655D1-C3DF-4AD8-84DB-D15A8B4D2BA6}"/>
          </ac:picMkLst>
        </pc:picChg>
        <pc:picChg chg="mod ord">
          <ac:chgData name="Amanda Williams" userId="61f8c09a-035c-44fe-b6a3-de640d11dc15" providerId="ADAL" clId="{AFEF2CB6-913B-4AAF-9918-323618336F22}" dt="2022-04-13T17:32:07.434" v="1345" actId="13244"/>
          <ac:picMkLst>
            <pc:docMk/>
            <pc:sldMk cId="1048721546" sldId="2134805863"/>
            <ac:picMk id="8" creationId="{E5D079C1-8530-42FD-B0AD-22F6011E3364}"/>
          </ac:picMkLst>
        </pc:picChg>
        <pc:picChg chg="mod">
          <ac:chgData name="Amanda Williams" userId="61f8c09a-035c-44fe-b6a3-de640d11dc15" providerId="ADAL" clId="{AFEF2CB6-913B-4AAF-9918-323618336F22}" dt="2022-04-13T17:28:22.819" v="793" actId="962"/>
          <ac:picMkLst>
            <pc:docMk/>
            <pc:sldMk cId="1048721546" sldId="2134805863"/>
            <ac:picMk id="10" creationId="{F4DA409E-1B1A-4842-8478-264E788439C8}"/>
          </ac:picMkLst>
        </pc:picChg>
        <pc:picChg chg="mod">
          <ac:chgData name="Amanda Williams" userId="61f8c09a-035c-44fe-b6a3-de640d11dc15" providerId="ADAL" clId="{AFEF2CB6-913B-4AAF-9918-323618336F22}" dt="2022-04-13T17:32:43.234" v="1348" actId="962"/>
          <ac:picMkLst>
            <pc:docMk/>
            <pc:sldMk cId="1048721546" sldId="2134805863"/>
            <ac:picMk id="1026" creationId="{204EDB83-77F8-40D6-83B1-022F86081379}"/>
          </ac:picMkLst>
        </pc:picChg>
        <pc:picChg chg="mod">
          <ac:chgData name="Amanda Williams" userId="61f8c09a-035c-44fe-b6a3-de640d11dc15" providerId="ADAL" clId="{AFEF2CB6-913B-4AAF-9918-323618336F22}" dt="2022-04-13T17:31:52.678" v="1342" actId="13244"/>
          <ac:picMkLst>
            <pc:docMk/>
            <pc:sldMk cId="1048721546" sldId="2134805863"/>
            <ac:picMk id="1032" creationId="{5920EF9C-2BDB-4EB0-B2A9-012D8BCCBA80}"/>
          </ac:picMkLst>
        </pc:picChg>
        <pc:picChg chg="mod">
          <ac:chgData name="Amanda Williams" userId="61f8c09a-035c-44fe-b6a3-de640d11dc15" providerId="ADAL" clId="{AFEF2CB6-913B-4AAF-9918-323618336F22}" dt="2022-04-13T17:32:21.275" v="1346" actId="962"/>
          <ac:picMkLst>
            <pc:docMk/>
            <pc:sldMk cId="1048721546" sldId="2134805863"/>
            <ac:picMk id="1034" creationId="{BDD70328-95DB-4097-83D8-0EA445D7E6C2}"/>
          </ac:picMkLst>
        </pc:picChg>
      </pc:sldChg>
      <pc:sldChg chg="delSp modSp mod">
        <pc:chgData name="Amanda Williams" userId="61f8c09a-035c-44fe-b6a3-de640d11dc15" providerId="ADAL" clId="{AFEF2CB6-913B-4AAF-9918-323618336F22}" dt="2022-04-13T17:33:55.778" v="1356" actId="13244"/>
        <pc:sldMkLst>
          <pc:docMk/>
          <pc:sldMk cId="1797061358" sldId="2134805864"/>
        </pc:sldMkLst>
        <pc:spChg chg="del">
          <ac:chgData name="Amanda Williams" userId="61f8c09a-035c-44fe-b6a3-de640d11dc15" providerId="ADAL" clId="{AFEF2CB6-913B-4AAF-9918-323618336F22}" dt="2022-04-13T17:33:02.085" v="1352" actId="478"/>
          <ac:spMkLst>
            <pc:docMk/>
            <pc:sldMk cId="1797061358" sldId="2134805864"/>
            <ac:spMk id="3" creationId="{00000000-0000-0000-0000-000000000000}"/>
          </ac:spMkLst>
        </pc:spChg>
        <pc:spChg chg="del">
          <ac:chgData name="Amanda Williams" userId="61f8c09a-035c-44fe-b6a3-de640d11dc15" providerId="ADAL" clId="{AFEF2CB6-913B-4AAF-9918-323618336F22}" dt="2022-04-13T17:29:17.332" v="954" actId="478"/>
          <ac:spMkLst>
            <pc:docMk/>
            <pc:sldMk cId="1797061358" sldId="2134805864"/>
            <ac:spMk id="14" creationId="{9FBAA2E9-DA2F-4F8E-98B4-B8CFB645937E}"/>
          </ac:spMkLst>
        </pc:spChg>
        <pc:spChg chg="ord">
          <ac:chgData name="Amanda Williams" userId="61f8c09a-035c-44fe-b6a3-de640d11dc15" providerId="ADAL" clId="{AFEF2CB6-913B-4AAF-9918-323618336F22}" dt="2022-04-13T17:32:59.107" v="1351" actId="13244"/>
          <ac:spMkLst>
            <pc:docMk/>
            <pc:sldMk cId="1797061358" sldId="2134805864"/>
            <ac:spMk id="72" creationId="{B6125188-F946-48E9-828D-69598BB2475D}"/>
          </ac:spMkLst>
        </pc:spChg>
        <pc:picChg chg="mod">
          <ac:chgData name="Amanda Williams" userId="61f8c09a-035c-44fe-b6a3-de640d11dc15" providerId="ADAL" clId="{AFEF2CB6-913B-4AAF-9918-323618336F22}" dt="2022-04-13T17:33:50.565" v="1355" actId="962"/>
          <ac:picMkLst>
            <pc:docMk/>
            <pc:sldMk cId="1797061358" sldId="2134805864"/>
            <ac:picMk id="2" creationId="{6EF4755F-1886-4243-8B05-DCC08FFBD808}"/>
          </ac:picMkLst>
        </pc:picChg>
        <pc:picChg chg="mod">
          <ac:chgData name="Amanda Williams" userId="61f8c09a-035c-44fe-b6a3-de640d11dc15" providerId="ADAL" clId="{AFEF2CB6-913B-4AAF-9918-323618336F22}" dt="2022-04-13T17:33:55.778" v="1356" actId="13244"/>
          <ac:picMkLst>
            <pc:docMk/>
            <pc:sldMk cId="1797061358" sldId="2134805864"/>
            <ac:picMk id="4" creationId="{C8F17D31-E5D1-4510-9E4D-110EE3870318}"/>
          </ac:picMkLst>
        </pc:picChg>
        <pc:picChg chg="mod">
          <ac:chgData name="Amanda Williams" userId="61f8c09a-035c-44fe-b6a3-de640d11dc15" providerId="ADAL" clId="{AFEF2CB6-913B-4AAF-9918-323618336F22}" dt="2022-04-13T17:30:46.524" v="1338" actId="962"/>
          <ac:picMkLst>
            <pc:docMk/>
            <pc:sldMk cId="1797061358" sldId="2134805864"/>
            <ac:picMk id="7" creationId="{916D570C-EF68-4B18-803E-8107D685BC09}"/>
          </ac:picMkLst>
        </pc:picChg>
        <pc:picChg chg="mod">
          <ac:chgData name="Amanda Williams" userId="61f8c09a-035c-44fe-b6a3-de640d11dc15" providerId="ADAL" clId="{AFEF2CB6-913B-4AAF-9918-323618336F22}" dt="2022-04-13T17:33:46.232" v="1354" actId="962"/>
          <ac:picMkLst>
            <pc:docMk/>
            <pc:sldMk cId="1797061358" sldId="2134805864"/>
            <ac:picMk id="1030" creationId="{DE53D72E-CE6C-4895-BD55-09FD3A6A076C}"/>
          </ac:picMkLst>
        </pc:picChg>
      </pc:sldChg>
    </pc:docChg>
  </pc:docChgLst>
  <pc:docChgLst>
    <pc:chgData name="Amanda Williams" userId="61f8c09a-035c-44fe-b6a3-de640d11dc15" providerId="ADAL" clId="{601EBEF1-BE4B-4107-88F7-CFF7E06F0443}"/>
    <pc:docChg chg="modSld">
      <pc:chgData name="Amanda Williams" userId="61f8c09a-035c-44fe-b6a3-de640d11dc15" providerId="ADAL" clId="{601EBEF1-BE4B-4107-88F7-CFF7E06F0443}" dt="2022-06-09T11:29:00.396" v="439" actId="962"/>
      <pc:docMkLst>
        <pc:docMk/>
      </pc:docMkLst>
      <pc:sldChg chg="modSp mod">
        <pc:chgData name="Amanda Williams" userId="61f8c09a-035c-44fe-b6a3-de640d11dc15" providerId="ADAL" clId="{601EBEF1-BE4B-4107-88F7-CFF7E06F0443}" dt="2022-06-09T11:29:00.396" v="439" actId="962"/>
        <pc:sldMkLst>
          <pc:docMk/>
          <pc:sldMk cId="1797061358" sldId="2134805864"/>
        </pc:sldMkLst>
        <pc:picChg chg="mod">
          <ac:chgData name="Amanda Williams" userId="61f8c09a-035c-44fe-b6a3-de640d11dc15" providerId="ADAL" clId="{601EBEF1-BE4B-4107-88F7-CFF7E06F0443}" dt="2022-06-09T11:28:13.130" v="211" actId="962"/>
          <ac:picMkLst>
            <pc:docMk/>
            <pc:sldMk cId="1797061358" sldId="2134805864"/>
            <ac:picMk id="4" creationId="{2B5FC91B-DF4B-DB39-EC2A-1875B2459AC0}"/>
          </ac:picMkLst>
        </pc:picChg>
        <pc:picChg chg="mod">
          <ac:chgData name="Amanda Williams" userId="61f8c09a-035c-44fe-b6a3-de640d11dc15" providerId="ADAL" clId="{601EBEF1-BE4B-4107-88F7-CFF7E06F0443}" dt="2022-06-09T11:29:00.396" v="439" actId="962"/>
          <ac:picMkLst>
            <pc:docMk/>
            <pc:sldMk cId="1797061358" sldId="2134805864"/>
            <ac:picMk id="10" creationId="{54F303E6-CE17-43B1-1B92-005AB20113F6}"/>
          </ac:picMkLst>
        </pc:picChg>
      </pc:sldChg>
    </pc:docChg>
  </pc:docChgLst>
  <pc:docChgLst>
    <pc:chgData name="Valerie Neilson" userId="35630ace-dead-42e1-83b9-be998d44ae75" providerId="ADAL" clId="{8CC96E71-F4F5-4354-A217-91DC025EA17D}"/>
    <pc:docChg chg="undo redo custSel delSld modSld modSection">
      <pc:chgData name="Valerie Neilson" userId="35630ace-dead-42e1-83b9-be998d44ae75" providerId="ADAL" clId="{8CC96E71-F4F5-4354-A217-91DC025EA17D}" dt="2022-05-03T17:57:49.692" v="796" actId="20577"/>
      <pc:docMkLst>
        <pc:docMk/>
      </pc:docMkLst>
      <pc:sldChg chg="modSp del mod">
        <pc:chgData name="Valerie Neilson" userId="35630ace-dead-42e1-83b9-be998d44ae75" providerId="ADAL" clId="{8CC96E71-F4F5-4354-A217-91DC025EA17D}" dt="2022-05-03T17:35:07.621" v="575" actId="47"/>
        <pc:sldMkLst>
          <pc:docMk/>
          <pc:sldMk cId="1048721546" sldId="2134805863"/>
        </pc:sldMkLst>
        <pc:spChg chg="mod">
          <ac:chgData name="Valerie Neilson" userId="35630ace-dead-42e1-83b9-be998d44ae75" providerId="ADAL" clId="{8CC96E71-F4F5-4354-A217-91DC025EA17D}" dt="2022-05-03T17:27:54.242" v="76" actId="20577"/>
          <ac:spMkLst>
            <pc:docMk/>
            <pc:sldMk cId="1048721546" sldId="2134805863"/>
            <ac:spMk id="72" creationId="{B6125188-F946-48E9-828D-69598BB2475D}"/>
          </ac:spMkLst>
        </pc:spChg>
        <pc:spChg chg="mod">
          <ac:chgData name="Valerie Neilson" userId="35630ace-dead-42e1-83b9-be998d44ae75" providerId="ADAL" clId="{8CC96E71-F4F5-4354-A217-91DC025EA17D}" dt="2022-05-03T17:29:13.836" v="258" actId="21"/>
          <ac:spMkLst>
            <pc:docMk/>
            <pc:sldMk cId="1048721546" sldId="2134805863"/>
            <ac:spMk id="79" creationId="{386D1FD0-5E58-46E8-835E-4B69F456C129}"/>
          </ac:spMkLst>
        </pc:spChg>
      </pc:sldChg>
      <pc:sldChg chg="addSp delSp modSp mod">
        <pc:chgData name="Valerie Neilson" userId="35630ace-dead-42e1-83b9-be998d44ae75" providerId="ADAL" clId="{8CC96E71-F4F5-4354-A217-91DC025EA17D}" dt="2022-05-03T17:57:49.692" v="796" actId="20577"/>
        <pc:sldMkLst>
          <pc:docMk/>
          <pc:sldMk cId="1797061358" sldId="2134805864"/>
        </pc:sldMkLst>
        <pc:spChg chg="mod">
          <ac:chgData name="Valerie Neilson" userId="35630ace-dead-42e1-83b9-be998d44ae75" providerId="ADAL" clId="{8CC96E71-F4F5-4354-A217-91DC025EA17D}" dt="2022-05-03T17:35:12.989" v="576" actId="20577"/>
          <ac:spMkLst>
            <pc:docMk/>
            <pc:sldMk cId="1797061358" sldId="2134805864"/>
            <ac:spMk id="72" creationId="{B6125188-F946-48E9-828D-69598BB2475D}"/>
          </ac:spMkLst>
        </pc:spChg>
        <pc:spChg chg="mod">
          <ac:chgData name="Valerie Neilson" userId="35630ace-dead-42e1-83b9-be998d44ae75" providerId="ADAL" clId="{8CC96E71-F4F5-4354-A217-91DC025EA17D}" dt="2022-05-03T17:57:49.692" v="796" actId="20577"/>
          <ac:spMkLst>
            <pc:docMk/>
            <pc:sldMk cId="1797061358" sldId="2134805864"/>
            <ac:spMk id="79" creationId="{386D1FD0-5E58-46E8-835E-4B69F456C129}"/>
          </ac:spMkLst>
        </pc:spChg>
        <pc:picChg chg="mod">
          <ac:chgData name="Valerie Neilson" userId="35630ace-dead-42e1-83b9-be998d44ae75" providerId="ADAL" clId="{8CC96E71-F4F5-4354-A217-91DC025EA17D}" dt="2022-05-03T17:55:33.231" v="731" actId="1076"/>
          <ac:picMkLst>
            <pc:docMk/>
            <pc:sldMk cId="1797061358" sldId="2134805864"/>
            <ac:picMk id="2" creationId="{6EF4755F-1886-4243-8B05-DCC08FFBD808}"/>
          </ac:picMkLst>
        </pc:picChg>
        <pc:picChg chg="del mod">
          <ac:chgData name="Valerie Neilson" userId="35630ace-dead-42e1-83b9-be998d44ae75" providerId="ADAL" clId="{8CC96E71-F4F5-4354-A217-91DC025EA17D}" dt="2022-05-03T17:36:51.335" v="629" actId="478"/>
          <ac:picMkLst>
            <pc:docMk/>
            <pc:sldMk cId="1797061358" sldId="2134805864"/>
            <ac:picMk id="4" creationId="{C8F17D31-E5D1-4510-9E4D-110EE3870318}"/>
          </ac:picMkLst>
        </pc:picChg>
        <pc:picChg chg="mod modCrop">
          <ac:chgData name="Valerie Neilson" userId="35630ace-dead-42e1-83b9-be998d44ae75" providerId="ADAL" clId="{8CC96E71-F4F5-4354-A217-91DC025EA17D}" dt="2022-05-03T17:54:46.657" v="713" actId="732"/>
          <ac:picMkLst>
            <pc:docMk/>
            <pc:sldMk cId="1797061358" sldId="2134805864"/>
            <ac:picMk id="7" creationId="{916D570C-EF68-4B18-803E-8107D685BC09}"/>
          </ac:picMkLst>
        </pc:picChg>
        <pc:picChg chg="add mod">
          <ac:chgData name="Valerie Neilson" userId="35630ace-dead-42e1-83b9-be998d44ae75" providerId="ADAL" clId="{8CC96E71-F4F5-4354-A217-91DC025EA17D}" dt="2022-05-03T17:37:37.573" v="642" actId="14100"/>
          <ac:picMkLst>
            <pc:docMk/>
            <pc:sldMk cId="1797061358" sldId="2134805864"/>
            <ac:picMk id="1026" creationId="{B7EB578F-1D35-39EA-A43B-859A36394F68}"/>
          </ac:picMkLst>
        </pc:picChg>
        <pc:picChg chg="add mod">
          <ac:chgData name="Valerie Neilson" userId="35630ace-dead-42e1-83b9-be998d44ae75" providerId="ADAL" clId="{8CC96E71-F4F5-4354-A217-91DC025EA17D}" dt="2022-05-03T17:55:33.014" v="730" actId="1037"/>
          <ac:picMkLst>
            <pc:docMk/>
            <pc:sldMk cId="1797061358" sldId="2134805864"/>
            <ac:picMk id="1028" creationId="{E7D5D6D9-C735-A8FF-35B9-C90DD9045C6F}"/>
          </ac:picMkLst>
        </pc:picChg>
        <pc:picChg chg="del mod">
          <ac:chgData name="Valerie Neilson" userId="35630ace-dead-42e1-83b9-be998d44ae75" providerId="ADAL" clId="{8CC96E71-F4F5-4354-A217-91DC025EA17D}" dt="2022-05-03T17:35:34.296" v="603" actId="478"/>
          <ac:picMkLst>
            <pc:docMk/>
            <pc:sldMk cId="1797061358" sldId="2134805864"/>
            <ac:picMk id="1030" creationId="{DE53D72E-CE6C-4895-BD55-09FD3A6A076C}"/>
          </ac:picMkLst>
        </pc:picChg>
      </pc:sldChg>
    </pc:docChg>
  </pc:docChgLst>
  <pc:docChgLst>
    <pc:chgData name="Melissa Murray" userId="00ada8a6-6a90-431a-8dd5-0dba5271bf27" providerId="ADAL" clId="{C7827273-DB2B-40E2-80B0-206F35B0C54E}"/>
    <pc:docChg chg="modSld">
      <pc:chgData name="Melissa Murray" userId="00ada8a6-6a90-431a-8dd5-0dba5271bf27" providerId="ADAL" clId="{C7827273-DB2B-40E2-80B0-206F35B0C54E}" dt="2022-04-12T13:46:10.221" v="3" actId="2711"/>
      <pc:docMkLst>
        <pc:docMk/>
      </pc:docMkLst>
      <pc:sldChg chg="modSp mod">
        <pc:chgData name="Melissa Murray" userId="00ada8a6-6a90-431a-8dd5-0dba5271bf27" providerId="ADAL" clId="{C7827273-DB2B-40E2-80B0-206F35B0C54E}" dt="2022-04-12T13:46:04.419" v="2" actId="20577"/>
        <pc:sldMkLst>
          <pc:docMk/>
          <pc:sldMk cId="1048721546" sldId="2134805863"/>
        </pc:sldMkLst>
        <pc:spChg chg="mod">
          <ac:chgData name="Melissa Murray" userId="00ada8a6-6a90-431a-8dd5-0dba5271bf27" providerId="ADAL" clId="{C7827273-DB2B-40E2-80B0-206F35B0C54E}" dt="2022-04-12T13:46:04.419" v="2" actId="20577"/>
          <ac:spMkLst>
            <pc:docMk/>
            <pc:sldMk cId="1048721546" sldId="2134805863"/>
            <ac:spMk id="72" creationId="{B6125188-F946-48E9-828D-69598BB2475D}"/>
          </ac:spMkLst>
        </pc:spChg>
      </pc:sldChg>
      <pc:sldChg chg="modSp mod">
        <pc:chgData name="Melissa Murray" userId="00ada8a6-6a90-431a-8dd5-0dba5271bf27" providerId="ADAL" clId="{C7827273-DB2B-40E2-80B0-206F35B0C54E}" dt="2022-04-12T13:46:10.221" v="3" actId="2711"/>
        <pc:sldMkLst>
          <pc:docMk/>
          <pc:sldMk cId="1797061358" sldId="2134805864"/>
        </pc:sldMkLst>
        <pc:spChg chg="mod">
          <ac:chgData name="Melissa Murray" userId="00ada8a6-6a90-431a-8dd5-0dba5271bf27" providerId="ADAL" clId="{C7827273-DB2B-40E2-80B0-206F35B0C54E}" dt="2022-04-12T13:46:10.221" v="3" actId="2711"/>
          <ac:spMkLst>
            <pc:docMk/>
            <pc:sldMk cId="1797061358" sldId="2134805864"/>
            <ac:spMk id="72" creationId="{B6125188-F946-48E9-828D-69598BB2475D}"/>
          </ac:spMkLst>
        </pc:spChg>
      </pc:sldChg>
    </pc:docChg>
  </pc:docChgLst>
  <pc:docChgLst>
    <pc:chgData name="Valerie Neilson" userId="35630ace-dead-42e1-83b9-be998d44ae75" providerId="ADAL" clId="{BC08FE82-0221-40BC-A5A7-1E6FA897D3EC}"/>
    <pc:docChg chg="modSld">
      <pc:chgData name="Valerie Neilson" userId="35630ace-dead-42e1-83b9-be998d44ae75" providerId="ADAL" clId="{BC08FE82-0221-40BC-A5A7-1E6FA897D3EC}" dt="2022-04-12T05:20:28.858" v="9" actId="20577"/>
      <pc:docMkLst>
        <pc:docMk/>
      </pc:docMkLst>
      <pc:sldChg chg="modSp mod">
        <pc:chgData name="Valerie Neilson" userId="35630ace-dead-42e1-83b9-be998d44ae75" providerId="ADAL" clId="{BC08FE82-0221-40BC-A5A7-1E6FA897D3EC}" dt="2022-04-12T05:20:28.858" v="9" actId="20577"/>
        <pc:sldMkLst>
          <pc:docMk/>
          <pc:sldMk cId="1797061358" sldId="2134805864"/>
        </pc:sldMkLst>
        <pc:spChg chg="mod">
          <ac:chgData name="Valerie Neilson" userId="35630ace-dead-42e1-83b9-be998d44ae75" providerId="ADAL" clId="{BC08FE82-0221-40BC-A5A7-1E6FA897D3EC}" dt="2022-04-12T05:20:28.858" v="9" actId="20577"/>
          <ac:spMkLst>
            <pc:docMk/>
            <pc:sldMk cId="1797061358" sldId="2134805864"/>
            <ac:spMk id="79" creationId="{386D1FD0-5E58-46E8-835E-4B69F456C129}"/>
          </ac:spMkLst>
        </pc:spChg>
      </pc:sldChg>
    </pc:docChg>
  </pc:docChgLst>
  <pc:docChgLst>
    <pc:chgData name="Valerie Neilson" userId="35630ace-dead-42e1-83b9-be998d44ae75" providerId="ADAL" clId="{0E0C0F5F-8F23-41A9-A54F-6AC2EB1EA6E5}"/>
    <pc:docChg chg="undo custSel addSld delSld modSld modSection">
      <pc:chgData name="Valerie Neilson" userId="35630ace-dead-42e1-83b9-be998d44ae75" providerId="ADAL" clId="{0E0C0F5F-8F23-41A9-A54F-6AC2EB1EA6E5}" dt="2022-04-12T05:17:40.710" v="2081" actId="404"/>
      <pc:docMkLst>
        <pc:docMk/>
      </pc:docMkLst>
      <pc:sldChg chg="modSp mod">
        <pc:chgData name="Valerie Neilson" userId="35630ace-dead-42e1-83b9-be998d44ae75" providerId="ADAL" clId="{0E0C0F5F-8F23-41A9-A54F-6AC2EB1EA6E5}" dt="2022-04-12T04:08:22.926" v="7" actId="20577"/>
        <pc:sldMkLst>
          <pc:docMk/>
          <pc:sldMk cId="1825884496" sldId="274"/>
        </pc:sldMkLst>
        <pc:spChg chg="mod">
          <ac:chgData name="Valerie Neilson" userId="35630ace-dead-42e1-83b9-be998d44ae75" providerId="ADAL" clId="{0E0C0F5F-8F23-41A9-A54F-6AC2EB1EA6E5}" dt="2022-04-12T04:08:22.926" v="7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modSp del mod">
        <pc:chgData name="Valerie Neilson" userId="35630ace-dead-42e1-83b9-be998d44ae75" providerId="ADAL" clId="{0E0C0F5F-8F23-41A9-A54F-6AC2EB1EA6E5}" dt="2022-04-12T04:17:01.728" v="716" actId="47"/>
        <pc:sldMkLst>
          <pc:docMk/>
          <pc:sldMk cId="45470637" sldId="2134805862"/>
        </pc:sldMkLst>
        <pc:spChg chg="mod">
          <ac:chgData name="Valerie Neilson" userId="35630ace-dead-42e1-83b9-be998d44ae75" providerId="ADAL" clId="{0E0C0F5F-8F23-41A9-A54F-6AC2EB1EA6E5}" dt="2022-04-12T04:08:35.027" v="8" actId="6549"/>
          <ac:spMkLst>
            <pc:docMk/>
            <pc:sldMk cId="45470637" sldId="2134805862"/>
            <ac:spMk id="72" creationId="{B6125188-F946-48E9-828D-69598BB2475D}"/>
          </ac:spMkLst>
        </pc:spChg>
      </pc:sldChg>
      <pc:sldChg chg="addSp delSp modSp mod setBg">
        <pc:chgData name="Valerie Neilson" userId="35630ace-dead-42e1-83b9-be998d44ae75" providerId="ADAL" clId="{0E0C0F5F-8F23-41A9-A54F-6AC2EB1EA6E5}" dt="2022-04-12T05:17:31.212" v="2080" actId="404"/>
        <pc:sldMkLst>
          <pc:docMk/>
          <pc:sldMk cId="1048721546" sldId="2134805863"/>
        </pc:sldMkLst>
        <pc:spChg chg="mod ord">
          <ac:chgData name="Valerie Neilson" userId="35630ace-dead-42e1-83b9-be998d44ae75" providerId="ADAL" clId="{0E0C0F5F-8F23-41A9-A54F-6AC2EB1EA6E5}" dt="2022-04-12T04:40:00.991" v="1171" actId="1076"/>
          <ac:spMkLst>
            <pc:docMk/>
            <pc:sldMk cId="1048721546" sldId="2134805863"/>
            <ac:spMk id="3" creationId="{00000000-0000-0000-0000-000000000000}"/>
          </ac:spMkLst>
        </pc:spChg>
        <pc:spChg chg="ord">
          <ac:chgData name="Valerie Neilson" userId="35630ace-dead-42e1-83b9-be998d44ae75" providerId="ADAL" clId="{0E0C0F5F-8F23-41A9-A54F-6AC2EB1EA6E5}" dt="2022-04-12T04:37:48.872" v="1120" actId="26606"/>
          <ac:spMkLst>
            <pc:docMk/>
            <pc:sldMk cId="1048721546" sldId="2134805863"/>
            <ac:spMk id="14" creationId="{9FBAA2E9-DA2F-4F8E-98B4-B8CFB645937E}"/>
          </ac:spMkLst>
        </pc:spChg>
        <pc:spChg chg="add del">
          <ac:chgData name="Valerie Neilson" userId="35630ace-dead-42e1-83b9-be998d44ae75" providerId="ADAL" clId="{0E0C0F5F-8F23-41A9-A54F-6AC2EB1EA6E5}" dt="2022-04-12T04:53:52.887" v="1425" actId="22"/>
          <ac:spMkLst>
            <pc:docMk/>
            <pc:sldMk cId="1048721546" sldId="2134805863"/>
            <ac:spMk id="32" creationId="{A25AD6D5-89C2-4586-AB3A-98DA6B05FEEC}"/>
          </ac:spMkLst>
        </pc:spChg>
        <pc:spChg chg="mod">
          <ac:chgData name="Valerie Neilson" userId="35630ace-dead-42e1-83b9-be998d44ae75" providerId="ADAL" clId="{0E0C0F5F-8F23-41A9-A54F-6AC2EB1EA6E5}" dt="2022-04-12T05:17:31.212" v="2080" actId="404"/>
          <ac:spMkLst>
            <pc:docMk/>
            <pc:sldMk cId="1048721546" sldId="2134805863"/>
            <ac:spMk id="72" creationId="{B6125188-F946-48E9-828D-69598BB2475D}"/>
          </ac:spMkLst>
        </pc:spChg>
        <pc:spChg chg="mod ord">
          <ac:chgData name="Valerie Neilson" userId="35630ace-dead-42e1-83b9-be998d44ae75" providerId="ADAL" clId="{0E0C0F5F-8F23-41A9-A54F-6AC2EB1EA6E5}" dt="2022-04-12T05:16:50.514" v="2073" actId="20577"/>
          <ac:spMkLst>
            <pc:docMk/>
            <pc:sldMk cId="1048721546" sldId="2134805863"/>
            <ac:spMk id="79" creationId="{386D1FD0-5E58-46E8-835E-4B69F456C129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1" creationId="{07977D39-626F-40D7-B00F-16E02602DD5A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3" creationId="{B905CDE4-B751-4B3E-B625-6E59F8903414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5" creationId="{08108C16-F4C0-44AA-999D-17BD39219B24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7" creationId="{CDC29AC1-2821-4FCC-B597-88DAF39C36FE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9" creationId="{C8F10CB3-3B5E-4C7A-98CF-B87454DDFA39}"/>
          </ac:spMkLst>
        </pc:spChg>
        <pc:spChg chg="add del">
          <ac:chgData name="Valerie Neilson" userId="35630ace-dead-42e1-83b9-be998d44ae75" providerId="ADAL" clId="{0E0C0F5F-8F23-41A9-A54F-6AC2EB1EA6E5}" dt="2022-04-12T04:37:48.872" v="1120" actId="26606"/>
          <ac:spMkLst>
            <pc:docMk/>
            <pc:sldMk cId="1048721546" sldId="2134805863"/>
            <ac:spMk id="2054" creationId="{4513F69C-3D6D-4E72-9289-5BC3584D6D3B}"/>
          </ac:spMkLst>
        </pc:spChg>
        <pc:picChg chg="del mod">
          <ac:chgData name="Valerie Neilson" userId="35630ace-dead-42e1-83b9-be998d44ae75" providerId="ADAL" clId="{0E0C0F5F-8F23-41A9-A54F-6AC2EB1EA6E5}" dt="2022-04-12T04:13:21.534" v="488" actId="478"/>
          <ac:picMkLst>
            <pc:docMk/>
            <pc:sldMk cId="1048721546" sldId="2134805863"/>
            <ac:picMk id="4" creationId="{6783E779-0372-45AA-8B29-2C53B2F7ED1B}"/>
          </ac:picMkLst>
        </pc:picChg>
        <pc:picChg chg="add mod ord">
          <ac:chgData name="Valerie Neilson" userId="35630ace-dead-42e1-83b9-be998d44ae75" providerId="ADAL" clId="{0E0C0F5F-8F23-41A9-A54F-6AC2EB1EA6E5}" dt="2022-04-12T05:14:35.537" v="2007" actId="1076"/>
          <ac:picMkLst>
            <pc:docMk/>
            <pc:sldMk cId="1048721546" sldId="2134805863"/>
            <ac:picMk id="5" creationId="{79C655D1-C3DF-4AD8-84DB-D15A8B4D2BA6}"/>
          </ac:picMkLst>
        </pc:picChg>
        <pc:picChg chg="del">
          <ac:chgData name="Valerie Neilson" userId="35630ace-dead-42e1-83b9-be998d44ae75" providerId="ADAL" clId="{0E0C0F5F-8F23-41A9-A54F-6AC2EB1EA6E5}" dt="2022-04-12T04:13:22.237" v="489" actId="478"/>
          <ac:picMkLst>
            <pc:docMk/>
            <pc:sldMk cId="1048721546" sldId="2134805863"/>
            <ac:picMk id="6" creationId="{B383371F-8376-43AB-8344-AA52BEA49BF1}"/>
          </ac:picMkLst>
        </pc:picChg>
        <pc:picChg chg="add mod ord modCrop">
          <ac:chgData name="Valerie Neilson" userId="35630ace-dead-42e1-83b9-be998d44ae75" providerId="ADAL" clId="{0E0C0F5F-8F23-41A9-A54F-6AC2EB1EA6E5}" dt="2022-04-12T05:15:04.149" v="2012" actId="167"/>
          <ac:picMkLst>
            <pc:docMk/>
            <pc:sldMk cId="1048721546" sldId="2134805863"/>
            <ac:picMk id="8" creationId="{E5D079C1-8530-42FD-B0AD-22F6011E3364}"/>
          </ac:picMkLst>
        </pc:picChg>
        <pc:picChg chg="add mod ord modCrop">
          <ac:chgData name="Valerie Neilson" userId="35630ace-dead-42e1-83b9-be998d44ae75" providerId="ADAL" clId="{0E0C0F5F-8F23-41A9-A54F-6AC2EB1EA6E5}" dt="2022-04-12T05:14:21.644" v="2004" actId="14100"/>
          <ac:picMkLst>
            <pc:docMk/>
            <pc:sldMk cId="1048721546" sldId="2134805863"/>
            <ac:picMk id="10" creationId="{F4DA409E-1B1A-4842-8478-264E788439C8}"/>
          </ac:picMkLst>
        </pc:picChg>
        <pc:picChg chg="add mod ord">
          <ac:chgData name="Valerie Neilson" userId="35630ace-dead-42e1-83b9-be998d44ae75" providerId="ADAL" clId="{0E0C0F5F-8F23-41A9-A54F-6AC2EB1EA6E5}" dt="2022-04-12T05:15:21.239" v="2015" actId="14100"/>
          <ac:picMkLst>
            <pc:docMk/>
            <pc:sldMk cId="1048721546" sldId="2134805863"/>
            <ac:picMk id="1026" creationId="{204EDB83-77F8-40D6-83B1-022F86081379}"/>
          </ac:picMkLst>
        </pc:picChg>
        <pc:picChg chg="add mod">
          <ac:chgData name="Valerie Neilson" userId="35630ace-dead-42e1-83b9-be998d44ae75" providerId="ADAL" clId="{0E0C0F5F-8F23-41A9-A54F-6AC2EB1EA6E5}" dt="2022-04-12T05:14:24.426" v="2005" actId="14100"/>
          <ac:picMkLst>
            <pc:docMk/>
            <pc:sldMk cId="1048721546" sldId="2134805863"/>
            <ac:picMk id="1028" creationId="{9A71B89E-DDC8-45AC-92BB-B7DB23576B9E}"/>
          </ac:picMkLst>
        </pc:picChg>
        <pc:picChg chg="add del mod">
          <ac:chgData name="Valerie Neilson" userId="35630ace-dead-42e1-83b9-be998d44ae75" providerId="ADAL" clId="{0E0C0F5F-8F23-41A9-A54F-6AC2EB1EA6E5}" dt="2022-04-12T04:43:07.284" v="1239" actId="478"/>
          <ac:picMkLst>
            <pc:docMk/>
            <pc:sldMk cId="1048721546" sldId="2134805863"/>
            <ac:picMk id="1030" creationId="{DE53D72E-CE6C-4895-BD55-09FD3A6A076C}"/>
          </ac:picMkLst>
        </pc:picChg>
        <pc:picChg chg="add mod">
          <ac:chgData name="Valerie Neilson" userId="35630ace-dead-42e1-83b9-be998d44ae75" providerId="ADAL" clId="{0E0C0F5F-8F23-41A9-A54F-6AC2EB1EA6E5}" dt="2022-04-12T04:48:39.548" v="1334" actId="1076"/>
          <ac:picMkLst>
            <pc:docMk/>
            <pc:sldMk cId="1048721546" sldId="2134805863"/>
            <ac:picMk id="1032" creationId="{5920EF9C-2BDB-4EB0-B2A9-012D8BCCBA80}"/>
          </ac:picMkLst>
        </pc:picChg>
        <pc:picChg chg="add mod">
          <ac:chgData name="Valerie Neilson" userId="35630ace-dead-42e1-83b9-be998d44ae75" providerId="ADAL" clId="{0E0C0F5F-8F23-41A9-A54F-6AC2EB1EA6E5}" dt="2022-04-12T04:44:25.109" v="1271" actId="1076"/>
          <ac:picMkLst>
            <pc:docMk/>
            <pc:sldMk cId="1048721546" sldId="2134805863"/>
            <ac:picMk id="1034" creationId="{BDD70328-95DB-4097-83D8-0EA445D7E6C2}"/>
          </ac:picMkLst>
        </pc:picChg>
        <pc:picChg chg="del mod ord">
          <ac:chgData name="Valerie Neilson" userId="35630ace-dead-42e1-83b9-be998d44ae75" providerId="ADAL" clId="{0E0C0F5F-8F23-41A9-A54F-6AC2EB1EA6E5}" dt="2022-04-12T04:43:13.094" v="1241" actId="478"/>
          <ac:picMkLst>
            <pc:docMk/>
            <pc:sldMk cId="1048721546" sldId="2134805863"/>
            <ac:picMk id="2050" creationId="{A64DFE25-B162-43BE-992A-5BD13786D0D6}"/>
          </ac:picMkLst>
        </pc:picChg>
        <pc:picChg chg="del mod ord">
          <ac:chgData name="Valerie Neilson" userId="35630ace-dead-42e1-83b9-be998d44ae75" providerId="ADAL" clId="{0E0C0F5F-8F23-41A9-A54F-6AC2EB1EA6E5}" dt="2022-04-12T04:44:19.066" v="1268" actId="478"/>
          <ac:picMkLst>
            <pc:docMk/>
            <pc:sldMk cId="1048721546" sldId="2134805863"/>
            <ac:picMk id="2052" creationId="{32E217C6-761C-47D1-A17F-5E8F23D3C1A0}"/>
          </ac:picMkLst>
        </pc:pic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6" creationId="{822A5670-0F7B-4199-AEAB-33FBA9CEA44D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7" creationId="{8BB1744D-A7DF-4B65-B6E3-DCF12BB2D869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8" creationId="{882DD753-EA38-4E86-91FB-05041A44A28E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9" creationId="{6DA63E78-7704-45EF-B5D3-EADDF5D82674}"/>
          </ac:cxnSpMkLst>
        </pc:cxnChg>
      </pc:sldChg>
      <pc:sldChg chg="addSp delSp modSp add mod">
        <pc:chgData name="Valerie Neilson" userId="35630ace-dead-42e1-83b9-be998d44ae75" providerId="ADAL" clId="{0E0C0F5F-8F23-41A9-A54F-6AC2EB1EA6E5}" dt="2022-04-12T05:17:40.710" v="2081" actId="404"/>
        <pc:sldMkLst>
          <pc:docMk/>
          <pc:sldMk cId="1797061358" sldId="2134805864"/>
        </pc:sldMkLst>
        <pc:spChg chg="mod">
          <ac:chgData name="Valerie Neilson" userId="35630ace-dead-42e1-83b9-be998d44ae75" providerId="ADAL" clId="{0E0C0F5F-8F23-41A9-A54F-6AC2EB1EA6E5}" dt="2022-04-12T05:17:40.710" v="2081" actId="404"/>
          <ac:spMkLst>
            <pc:docMk/>
            <pc:sldMk cId="1797061358" sldId="2134805864"/>
            <ac:spMk id="72" creationId="{B6125188-F946-48E9-828D-69598BB2475D}"/>
          </ac:spMkLst>
        </pc:spChg>
        <pc:spChg chg="mod">
          <ac:chgData name="Valerie Neilson" userId="35630ace-dead-42e1-83b9-be998d44ae75" providerId="ADAL" clId="{0E0C0F5F-8F23-41A9-A54F-6AC2EB1EA6E5}" dt="2022-04-12T05:13:25.058" v="1996" actId="20577"/>
          <ac:spMkLst>
            <pc:docMk/>
            <pc:sldMk cId="1797061358" sldId="2134805864"/>
            <ac:spMk id="79" creationId="{386D1FD0-5E58-46E8-835E-4B69F456C129}"/>
          </ac:spMkLst>
        </pc:spChg>
        <pc:picChg chg="add mod">
          <ac:chgData name="Valerie Neilson" userId="35630ace-dead-42e1-83b9-be998d44ae75" providerId="ADAL" clId="{0E0C0F5F-8F23-41A9-A54F-6AC2EB1EA6E5}" dt="2022-04-12T05:11:09.152" v="1961" actId="1076"/>
          <ac:picMkLst>
            <pc:docMk/>
            <pc:sldMk cId="1797061358" sldId="2134805864"/>
            <ac:picMk id="2" creationId="{6EF4755F-1886-4243-8B05-DCC08FFBD808}"/>
          </ac:picMkLst>
        </pc:picChg>
        <pc:picChg chg="add mod">
          <ac:chgData name="Valerie Neilson" userId="35630ace-dead-42e1-83b9-be998d44ae75" providerId="ADAL" clId="{0E0C0F5F-8F23-41A9-A54F-6AC2EB1EA6E5}" dt="2022-04-12T05:12:27.570" v="1979" actId="14100"/>
          <ac:picMkLst>
            <pc:docMk/>
            <pc:sldMk cId="1797061358" sldId="2134805864"/>
            <ac:picMk id="4" creationId="{C8F17D31-E5D1-4510-9E4D-110EE3870318}"/>
          </ac:picMkLst>
        </pc:picChg>
        <pc:picChg chg="del">
          <ac:chgData name="Valerie Neilson" userId="35630ace-dead-42e1-83b9-be998d44ae75" providerId="ADAL" clId="{0E0C0F5F-8F23-41A9-A54F-6AC2EB1EA6E5}" dt="2022-04-12T04:56:32.923" v="1551" actId="478"/>
          <ac:picMkLst>
            <pc:docMk/>
            <pc:sldMk cId="1797061358" sldId="2134805864"/>
            <ac:picMk id="5" creationId="{79C655D1-C3DF-4AD8-84DB-D15A8B4D2BA6}"/>
          </ac:picMkLst>
        </pc:picChg>
        <pc:picChg chg="add mod modCrop">
          <ac:chgData name="Valerie Neilson" userId="35630ace-dead-42e1-83b9-be998d44ae75" providerId="ADAL" clId="{0E0C0F5F-8F23-41A9-A54F-6AC2EB1EA6E5}" dt="2022-04-12T05:12:21.523" v="1977" actId="14100"/>
          <ac:picMkLst>
            <pc:docMk/>
            <pc:sldMk cId="1797061358" sldId="2134805864"/>
            <ac:picMk id="7" creationId="{916D570C-EF68-4B18-803E-8107D685BC09}"/>
          </ac:picMkLst>
        </pc:picChg>
        <pc:picChg chg="del">
          <ac:chgData name="Valerie Neilson" userId="35630ace-dead-42e1-83b9-be998d44ae75" providerId="ADAL" clId="{0E0C0F5F-8F23-41A9-A54F-6AC2EB1EA6E5}" dt="2022-04-12T04:56:31.667" v="1549" actId="478"/>
          <ac:picMkLst>
            <pc:docMk/>
            <pc:sldMk cId="1797061358" sldId="2134805864"/>
            <ac:picMk id="8" creationId="{E5D079C1-8530-42FD-B0AD-22F6011E3364}"/>
          </ac:picMkLst>
        </pc:picChg>
        <pc:picChg chg="del">
          <ac:chgData name="Valerie Neilson" userId="35630ace-dead-42e1-83b9-be998d44ae75" providerId="ADAL" clId="{0E0C0F5F-8F23-41A9-A54F-6AC2EB1EA6E5}" dt="2022-04-12T04:56:32.386" v="1550" actId="478"/>
          <ac:picMkLst>
            <pc:docMk/>
            <pc:sldMk cId="1797061358" sldId="2134805864"/>
            <ac:picMk id="10" creationId="{F4DA409E-1B1A-4842-8478-264E788439C8}"/>
          </ac:picMkLst>
        </pc:picChg>
        <pc:picChg chg="del mod">
          <ac:chgData name="Valerie Neilson" userId="35630ace-dead-42e1-83b9-be998d44ae75" providerId="ADAL" clId="{0E0C0F5F-8F23-41A9-A54F-6AC2EB1EA6E5}" dt="2022-04-12T04:56:33.571" v="1553" actId="478"/>
          <ac:picMkLst>
            <pc:docMk/>
            <pc:sldMk cId="1797061358" sldId="2134805864"/>
            <ac:picMk id="1026" creationId="{204EDB83-77F8-40D6-83B1-022F86081379}"/>
          </ac:picMkLst>
        </pc:picChg>
        <pc:picChg chg="del">
          <ac:chgData name="Valerie Neilson" userId="35630ace-dead-42e1-83b9-be998d44ae75" providerId="ADAL" clId="{0E0C0F5F-8F23-41A9-A54F-6AC2EB1EA6E5}" dt="2022-04-12T04:56:30.773" v="1548" actId="478"/>
          <ac:picMkLst>
            <pc:docMk/>
            <pc:sldMk cId="1797061358" sldId="2134805864"/>
            <ac:picMk id="1028" creationId="{9A71B89E-DDC8-45AC-92BB-B7DB23576B9E}"/>
          </ac:picMkLst>
        </pc:picChg>
        <pc:picChg chg="mod">
          <ac:chgData name="Valerie Neilson" userId="35630ace-dead-42e1-83b9-be998d44ae75" providerId="ADAL" clId="{0E0C0F5F-8F23-41A9-A54F-6AC2EB1EA6E5}" dt="2022-04-12T05:12:16.478" v="1976" actId="14100"/>
          <ac:picMkLst>
            <pc:docMk/>
            <pc:sldMk cId="1797061358" sldId="2134805864"/>
            <ac:picMk id="1030" creationId="{DE53D72E-CE6C-4895-BD55-09FD3A6A076C}"/>
          </ac:picMkLst>
        </pc:picChg>
        <pc:picChg chg="del">
          <ac:chgData name="Valerie Neilson" userId="35630ace-dead-42e1-83b9-be998d44ae75" providerId="ADAL" clId="{0E0C0F5F-8F23-41A9-A54F-6AC2EB1EA6E5}" dt="2022-04-12T04:56:29.867" v="1547" actId="478"/>
          <ac:picMkLst>
            <pc:docMk/>
            <pc:sldMk cId="1797061358" sldId="2134805864"/>
            <ac:picMk id="1032" creationId="{5920EF9C-2BDB-4EB0-B2A9-012D8BCCBA80}"/>
          </ac:picMkLst>
        </pc:picChg>
        <pc:picChg chg="del">
          <ac:chgData name="Valerie Neilson" userId="35630ace-dead-42e1-83b9-be998d44ae75" providerId="ADAL" clId="{0E0C0F5F-8F23-41A9-A54F-6AC2EB1EA6E5}" dt="2022-04-12T04:56:28.970" v="1546" actId="478"/>
          <ac:picMkLst>
            <pc:docMk/>
            <pc:sldMk cId="1797061358" sldId="2134805864"/>
            <ac:picMk id="1034" creationId="{BDD70328-95DB-4097-83D8-0EA445D7E6C2}"/>
          </ac:picMkLst>
        </pc:picChg>
        <pc:picChg chg="del mod">
          <ac:chgData name="Valerie Neilson" userId="35630ace-dead-42e1-83b9-be998d44ae75" providerId="ADAL" clId="{0E0C0F5F-8F23-41A9-A54F-6AC2EB1EA6E5}" dt="2022-04-12T05:08:49.155" v="1927" actId="478"/>
          <ac:picMkLst>
            <pc:docMk/>
            <pc:sldMk cId="1797061358" sldId="2134805864"/>
            <ac:picMk id="2050" creationId="{A64DFE25-B162-43BE-992A-5BD13786D0D6}"/>
          </ac:picMkLst>
        </pc:picChg>
        <pc:picChg chg="del">
          <ac:chgData name="Valerie Neilson" userId="35630ace-dead-42e1-83b9-be998d44ae75" providerId="ADAL" clId="{0E0C0F5F-8F23-41A9-A54F-6AC2EB1EA6E5}" dt="2022-04-12T04:56:34.747" v="1554" actId="478"/>
          <ac:picMkLst>
            <pc:docMk/>
            <pc:sldMk cId="1797061358" sldId="2134805864"/>
            <ac:picMk id="2052" creationId="{32E217C6-761C-47D1-A17F-5E8F23D3C1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F245434-567A-4620-8FC8-55433F068DD1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7CEE1A1-C494-4ADE-8171-D12D9B15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8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4BA20F5-A2F2-407B-BBED-933DB2FE00A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A837AF6-E416-4101-A3E5-5765873A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7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0" lvl="2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7788-72A1-43AF-9F9D-83F8944D9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1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9708" y="1155315"/>
            <a:ext cx="7422292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708" y="3602038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6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2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5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3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9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12710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45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2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21BBAC-2ECD-4C48-9287-1E930C41E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4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8C7C4-5319-415E-89C7-FD3E4B74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D98A6E0-FF3E-401F-AE77-6CE26431D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25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214438"/>
            <a:ext cx="8295503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8854"/>
            <a:ext cx="82955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46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179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CFC41E3-FF67-4F85-A157-6BFD5046D4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BC7EBC-32CF-4012-8E24-B9FD5A27C1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51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1271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0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237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85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00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62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84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62" r:id="rId10"/>
    <p:sldLayoutId id="2147483663" r:id="rId11"/>
    <p:sldLayoutId id="2147483656" r:id="rId12"/>
    <p:sldLayoutId id="2147483657" r:id="rId13"/>
    <p:sldLayoutId id="2147483658" r:id="rId14"/>
    <p:sldLayoutId id="2147483659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AA0D8FE0"/><Relationship Id="rId4" Type="http://schemas.openxmlformats.org/officeDocument/2006/relationships/hyperlink" Target="https://www.bdb.org/events/2022/06/16/bdb-member-events/upper-level-member-event-growth-infrastructure-task-force-roundtable-event-june-16t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1" y="1690914"/>
            <a:ext cx="7422292" cy="2693753"/>
          </a:xfrm>
        </p:spPr>
        <p:txBody>
          <a:bodyPr>
            <a:norm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800"/>
              <a:t>alm Beach TPA Interim Director’s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384667"/>
            <a:ext cx="7422292" cy="1655762"/>
          </a:xfrm>
        </p:spPr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3, 2022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>
            <a:extLst>
              <a:ext uri="{FF2B5EF4-FFF2-40B4-BE49-F238E27FC236}">
                <a16:creationId xmlns:a16="http://schemas.microsoft.com/office/drawing/2014/main" id="{B6125188-F946-48E9-828D-69598BB2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2" y="331209"/>
            <a:ext cx="11145562" cy="978581"/>
          </a:xfrm>
        </p:spPr>
        <p:txBody>
          <a:bodyPr>
            <a:no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Director’s Report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6D1FD0-5E58-46E8-835E-4B69F456C129}"/>
              </a:ext>
            </a:extLst>
          </p:cNvPr>
          <p:cNvSpPr txBox="1"/>
          <p:nvPr/>
        </p:nvSpPr>
        <p:spPr>
          <a:xfrm>
            <a:off x="7979" y="1608667"/>
            <a:ext cx="99788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Update: Lead Planner – Transit Coordinator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Palm Beach County Economic Summit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&amp; Housing Recap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3 Miami SMART Trends Transportation Summit Recap</a:t>
            </a:r>
            <a:endParaRPr lang="en-US" sz="20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16 Growth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BDB Task Force Roundtable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>
                <a:solidFill>
                  <a:srgbClr val="20A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BDB.org/Events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6-8 Floridians for Better Transportation (Boca Raton): </a:t>
            </a:r>
            <a:r>
              <a:rPr lang="en-US" sz="2000" dirty="0">
                <a:solidFill>
                  <a:srgbClr val="20A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BetterTransportation.org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13-14 Road User Fee Charging Conference (Miami): </a:t>
            </a:r>
            <a:r>
              <a:rPr lang="en-US" sz="2000" dirty="0">
                <a:solidFill>
                  <a:srgbClr val="20A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RoadUserChargingConferenceUSA.com</a:t>
            </a:r>
          </a:p>
          <a:p>
            <a:pPr marL="731520" lvl="1" indent="-342900" fontAlgn="auto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29-30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Exchange with Austin, TX –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1520" lvl="1" indent="-342900" fontAlgn="auto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group of people at a Palm Beach County event - it includes Valerie Neilson and Robert Weinroth">
            <a:extLst>
              <a:ext uri="{FF2B5EF4-FFF2-40B4-BE49-F238E27FC236}">
                <a16:creationId xmlns:a16="http://schemas.microsoft.com/office/drawing/2014/main" id="{2B5FC91B-DF4B-DB39-EC2A-1875B245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838" y="2078065"/>
            <a:ext cx="2205162" cy="2068686"/>
          </a:xfrm>
          <a:prstGeom prst="rect">
            <a:avLst/>
          </a:prstGeom>
        </p:spPr>
      </p:pic>
      <p:pic>
        <p:nvPicPr>
          <p:cNvPr id="10" name="Picture 9" descr="A flyer for the BDB's growth &amp; infrastructure task force roundtable event that occurred in June.">
            <a:hlinkClick r:id="rId4"/>
            <a:extLst>
              <a:ext uri="{FF2B5EF4-FFF2-40B4-BE49-F238E27FC236}">
                <a16:creationId xmlns:a16="http://schemas.microsoft.com/office/drawing/2014/main" id="{54F303E6-CE17-43B1-1B92-005AB2011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15" y="4146751"/>
            <a:ext cx="2205163" cy="220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06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EB2FA9E-7FF8-4E5F-B1D9-75C6ADC9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210" y="2371343"/>
            <a:ext cx="8442664" cy="17134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0A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PalmBeachTPA.org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E2F1A-4ADD-46E8-930E-0D6891652F65}"/>
              </a:ext>
            </a:extLst>
          </p:cNvPr>
          <p:cNvSpPr txBox="1"/>
          <p:nvPr/>
        </p:nvSpPr>
        <p:spPr>
          <a:xfrm>
            <a:off x="3676218" y="3820448"/>
            <a:ext cx="3568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1C75B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Valerie Neilson, AICP</a:t>
            </a:r>
            <a:endParaRPr lang="en-US" sz="28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80828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EXECUTIVE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  <a:r>
              <a:rPr lang="en-US">
                <a:solidFill>
                  <a:srgbClr val="80828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eilson@PalmBeachTPA.org </a:t>
            </a:r>
            <a:endParaRPr lang="en-US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4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00B7AA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c35cedba93aad02ad3c59a19950b5221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08a37df6f0b144e4f2586bd14b62982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3CFE0A-75EC-4624-BBFF-B068AED25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36A240-B580-4E1A-90D0-69488598DB81}">
  <ds:schemaRefs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AA2BEA-17F8-4A02-B286-1F0D2BF27E6D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Tahoma</vt:lpstr>
      <vt:lpstr>Trebuchet MS</vt:lpstr>
      <vt:lpstr>Wingdings</vt:lpstr>
      <vt:lpstr>Office Theme</vt:lpstr>
      <vt:lpstr>1_Office Theme</vt:lpstr>
      <vt:lpstr>Palm Beach TPA Interim Director’s Report</vt:lpstr>
      <vt:lpstr>Interim Director’s Report</vt:lpstr>
      <vt:lpstr>PalmBeachTPA.org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BTPAC AD Hoc Committee Meeting</dc:title>
  <dc:creator>Alyssa Frank</dc:creator>
  <cp:lastModifiedBy>Amanda Williams</cp:lastModifiedBy>
  <cp:revision>1</cp:revision>
  <cp:lastPrinted>2022-03-28T17:19:19Z</cp:lastPrinted>
  <dcterms:created xsi:type="dcterms:W3CDTF">2020-12-02T18:25:12Z</dcterms:created>
  <dcterms:modified xsi:type="dcterms:W3CDTF">2022-06-09T11:29:04Z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  <property fmtid="{D5CDD505-2E9C-101B-9397-08002B2CF9AE}" pid="3" name="MediaServiceImageTags">
    <vt:lpwstr/>
  </property>
</Properties>
</file>