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74" r:id="rId5"/>
    <p:sldId id="408" r:id="rId6"/>
    <p:sldId id="415" r:id="rId7"/>
    <p:sldId id="284" r:id="rId8"/>
    <p:sldId id="410" r:id="rId9"/>
    <p:sldId id="411" r:id="rId10"/>
    <p:sldId id="412" r:id="rId11"/>
    <p:sldId id="413" r:id="rId12"/>
    <p:sldId id="414" r:id="rId13"/>
    <p:sldId id="407" r:id="rId14"/>
    <p:sldId id="275" r:id="rId15"/>
    <p:sldId id="324" r:id="rId16"/>
    <p:sldId id="402" r:id="rId17"/>
    <p:sldId id="403" r:id="rId18"/>
    <p:sldId id="404" r:id="rId19"/>
    <p:sldId id="405" r:id="rId20"/>
    <p:sldId id="406" r:id="rId21"/>
    <p:sldId id="280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4EB"/>
    <a:srgbClr val="E3E8F7"/>
    <a:srgbClr val="147BD1"/>
    <a:srgbClr val="62B5E5"/>
    <a:srgbClr val="646566"/>
    <a:srgbClr val="2376BC"/>
    <a:srgbClr val="6C6D70"/>
    <a:srgbClr val="1C75BB"/>
    <a:srgbClr val="21A4FF"/>
    <a:srgbClr val="02E1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2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idy Sparks" userId="cd857fe3-7741-442b-ac41-a89b3c2aca10" providerId="ADAL" clId="{540E9AB8-BB92-4F29-9413-B1184AFD3DC5}"/>
    <pc:docChg chg="undo custSel modSld">
      <pc:chgData name="Cassidy Sparks" userId="cd857fe3-7741-442b-ac41-a89b3c2aca10" providerId="ADAL" clId="{540E9AB8-BB92-4F29-9413-B1184AFD3DC5}" dt="2022-07-20T14:58:00.644" v="35" actId="20577"/>
      <pc:docMkLst>
        <pc:docMk/>
      </pc:docMkLst>
      <pc:sldChg chg="modSp mod">
        <pc:chgData name="Cassidy Sparks" userId="cd857fe3-7741-442b-ac41-a89b3c2aca10" providerId="ADAL" clId="{540E9AB8-BB92-4F29-9413-B1184AFD3DC5}" dt="2022-07-20T13:11:08.745" v="19" actId="1076"/>
        <pc:sldMkLst>
          <pc:docMk/>
          <pc:sldMk cId="1825884496" sldId="274"/>
        </pc:sldMkLst>
        <pc:spChg chg="mod">
          <ac:chgData name="Cassidy Sparks" userId="cd857fe3-7741-442b-ac41-a89b3c2aca10" providerId="ADAL" clId="{540E9AB8-BB92-4F29-9413-B1184AFD3DC5}" dt="2022-07-20T13:11:08.745" v="19" actId="1076"/>
          <ac:spMkLst>
            <pc:docMk/>
            <pc:sldMk cId="1825884496" sldId="274"/>
            <ac:spMk id="4" creationId="{8B7ED5EF-8E18-4FEE-98CE-F89A24429778}"/>
          </ac:spMkLst>
        </pc:spChg>
      </pc:sldChg>
      <pc:sldChg chg="modSp mod">
        <pc:chgData name="Cassidy Sparks" userId="cd857fe3-7741-442b-ac41-a89b3c2aca10" providerId="ADAL" clId="{540E9AB8-BB92-4F29-9413-B1184AFD3DC5}" dt="2022-07-20T14:58:00.644" v="35" actId="20577"/>
        <pc:sldMkLst>
          <pc:docMk/>
          <pc:sldMk cId="1742991658" sldId="275"/>
        </pc:sldMkLst>
        <pc:spChg chg="mod">
          <ac:chgData name="Cassidy Sparks" userId="cd857fe3-7741-442b-ac41-a89b3c2aca10" providerId="ADAL" clId="{540E9AB8-BB92-4F29-9413-B1184AFD3DC5}" dt="2022-07-20T14:58:00.644" v="35" actId="20577"/>
          <ac:spMkLst>
            <pc:docMk/>
            <pc:sldMk cId="1742991658" sldId="275"/>
            <ac:spMk id="7" creationId="{DEB9180D-79D7-4C6C-AEA7-38E2A35BA04D}"/>
          </ac:spMkLst>
        </pc:spChg>
      </pc:sldChg>
      <pc:sldChg chg="modSp mod">
        <pc:chgData name="Cassidy Sparks" userId="cd857fe3-7741-442b-ac41-a89b3c2aca10" providerId="ADAL" clId="{540E9AB8-BB92-4F29-9413-B1184AFD3DC5}" dt="2022-07-20T13:10:51.903" v="17" actId="1076"/>
        <pc:sldMkLst>
          <pc:docMk/>
          <pc:sldMk cId="4203933959" sldId="280"/>
        </pc:sldMkLst>
        <pc:spChg chg="mod">
          <ac:chgData name="Cassidy Sparks" userId="cd857fe3-7741-442b-ac41-a89b3c2aca10" providerId="ADAL" clId="{540E9AB8-BB92-4F29-9413-B1184AFD3DC5}" dt="2022-07-20T13:10:51.903" v="17" actId="1076"/>
          <ac:spMkLst>
            <pc:docMk/>
            <pc:sldMk cId="4203933959" sldId="280"/>
            <ac:spMk id="2" creationId="{E373D351-0C07-414D-B4BF-BBE5F1F83375}"/>
          </ac:spMkLst>
        </pc:spChg>
      </pc:sldChg>
      <pc:sldChg chg="modSp mod">
        <pc:chgData name="Cassidy Sparks" userId="cd857fe3-7741-442b-ac41-a89b3c2aca10" providerId="ADAL" clId="{540E9AB8-BB92-4F29-9413-B1184AFD3DC5}" dt="2022-07-20T13:11:00.518" v="18" actId="1076"/>
        <pc:sldMkLst>
          <pc:docMk/>
          <pc:sldMk cId="2990525220" sldId="407"/>
        </pc:sldMkLst>
        <pc:spChg chg="mod">
          <ac:chgData name="Cassidy Sparks" userId="cd857fe3-7741-442b-ac41-a89b3c2aca10" providerId="ADAL" clId="{540E9AB8-BB92-4F29-9413-B1184AFD3DC5}" dt="2022-07-20T13:11:00.518" v="18" actId="1076"/>
          <ac:spMkLst>
            <pc:docMk/>
            <pc:sldMk cId="2990525220" sldId="407"/>
            <ac:spMk id="2" creationId="{E373D351-0C07-414D-B4BF-BBE5F1F83375}"/>
          </ac:spMkLst>
        </pc:spChg>
      </pc:sldChg>
      <pc:sldChg chg="addSp delSp modSp mod">
        <pc:chgData name="Cassidy Sparks" userId="cd857fe3-7741-442b-ac41-a89b3c2aca10" providerId="ADAL" clId="{540E9AB8-BB92-4F29-9413-B1184AFD3DC5}" dt="2022-07-20T13:09:42.914" v="16" actId="14100"/>
        <pc:sldMkLst>
          <pc:docMk/>
          <pc:sldMk cId="1778489203" sldId="408"/>
        </pc:sldMkLst>
        <pc:spChg chg="add del mod">
          <ac:chgData name="Cassidy Sparks" userId="cd857fe3-7741-442b-ac41-a89b3c2aca10" providerId="ADAL" clId="{540E9AB8-BB92-4F29-9413-B1184AFD3DC5}" dt="2022-07-20T13:09:38.167" v="13" actId="478"/>
          <ac:spMkLst>
            <pc:docMk/>
            <pc:sldMk cId="1778489203" sldId="408"/>
            <ac:spMk id="10" creationId="{80E9A174-DE98-7B01-0426-D525C0C76400}"/>
          </ac:spMkLst>
        </pc:spChg>
        <pc:picChg chg="mod">
          <ac:chgData name="Cassidy Sparks" userId="cd857fe3-7741-442b-ac41-a89b3c2aca10" providerId="ADAL" clId="{540E9AB8-BB92-4F29-9413-B1184AFD3DC5}" dt="2022-07-20T13:09:42.914" v="16" actId="14100"/>
          <ac:picMkLst>
            <pc:docMk/>
            <pc:sldMk cId="1778489203" sldId="408"/>
            <ac:picMk id="9" creationId="{2569DA58-C724-40C0-E615-6D2A06A65580}"/>
          </ac:picMkLst>
        </pc:picChg>
      </pc:sldChg>
    </pc:docChg>
  </pc:docChgLst>
  <pc:docChgLst>
    <pc:chgData name="Margie Pierce" userId="bdf1f370-4b43-4abc-acba-b2a043305056" providerId="ADAL" clId="{77C6A214-9D9E-4F51-8510-61A91DA045E3}"/>
    <pc:docChg chg="modSld sldOrd">
      <pc:chgData name="Margie Pierce" userId="bdf1f370-4b43-4abc-acba-b2a043305056" providerId="ADAL" clId="{77C6A214-9D9E-4F51-8510-61A91DA045E3}" dt="2022-07-05T14:51:51.888" v="28" actId="1076"/>
      <pc:docMkLst>
        <pc:docMk/>
      </pc:docMkLst>
      <pc:sldChg chg="modSp mod">
        <pc:chgData name="Margie Pierce" userId="bdf1f370-4b43-4abc-acba-b2a043305056" providerId="ADAL" clId="{77C6A214-9D9E-4F51-8510-61A91DA045E3}" dt="2022-07-05T14:51:51.888" v="28" actId="1076"/>
        <pc:sldMkLst>
          <pc:docMk/>
          <pc:sldMk cId="4203933959" sldId="280"/>
        </pc:sldMkLst>
        <pc:spChg chg="mod">
          <ac:chgData name="Margie Pierce" userId="bdf1f370-4b43-4abc-acba-b2a043305056" providerId="ADAL" clId="{77C6A214-9D9E-4F51-8510-61A91DA045E3}" dt="2022-07-05T14:51:51.888" v="28" actId="1076"/>
          <ac:spMkLst>
            <pc:docMk/>
            <pc:sldMk cId="4203933959" sldId="280"/>
            <ac:spMk id="2" creationId="{E373D351-0C07-414D-B4BF-BBE5F1F83375}"/>
          </ac:spMkLst>
        </pc:spChg>
      </pc:sldChg>
      <pc:sldChg chg="ord">
        <pc:chgData name="Margie Pierce" userId="bdf1f370-4b43-4abc-acba-b2a043305056" providerId="ADAL" clId="{77C6A214-9D9E-4F51-8510-61A91DA045E3}" dt="2022-07-05T14:43:00.916" v="1"/>
        <pc:sldMkLst>
          <pc:docMk/>
          <pc:sldMk cId="2756440831" sldId="284"/>
        </pc:sldMkLst>
      </pc:sldChg>
      <pc:sldChg chg="mod ord modShow">
        <pc:chgData name="Margie Pierce" userId="bdf1f370-4b43-4abc-acba-b2a043305056" providerId="ADAL" clId="{77C6A214-9D9E-4F51-8510-61A91DA045E3}" dt="2022-07-05T14:45:13.932" v="7" actId="729"/>
        <pc:sldMkLst>
          <pc:docMk/>
          <pc:sldMk cId="146917519" sldId="415"/>
        </pc:sldMkLst>
      </pc:sldChg>
    </pc:docChg>
  </pc:docChgLst>
  <pc:docChgLst>
    <pc:chgData name="Andrew Uhlir" userId="1576c744-77df-433f-b097-44c245c3813a" providerId="ADAL" clId="{7F80FE97-E7C1-4713-B868-1702B5CA7509}"/>
    <pc:docChg chg="undo custSel modSld">
      <pc:chgData name="Andrew Uhlir" userId="1576c744-77df-433f-b097-44c245c3813a" providerId="ADAL" clId="{7F80FE97-E7C1-4713-B868-1702B5CA7509}" dt="2022-07-05T12:15:13.241" v="14" actId="20577"/>
      <pc:docMkLst>
        <pc:docMk/>
      </pc:docMkLst>
      <pc:sldChg chg="delSp modSp mod">
        <pc:chgData name="Andrew Uhlir" userId="1576c744-77df-433f-b097-44c245c3813a" providerId="ADAL" clId="{7F80FE97-E7C1-4713-B868-1702B5CA7509}" dt="2022-07-05T12:15:13.241" v="14" actId="20577"/>
        <pc:sldMkLst>
          <pc:docMk/>
          <pc:sldMk cId="1742991658" sldId="275"/>
        </pc:sldMkLst>
        <pc:spChg chg="del">
          <ac:chgData name="Andrew Uhlir" userId="1576c744-77df-433f-b097-44c245c3813a" providerId="ADAL" clId="{7F80FE97-E7C1-4713-B868-1702B5CA7509}" dt="2022-07-05T12:14:37.013" v="6" actId="478"/>
          <ac:spMkLst>
            <pc:docMk/>
            <pc:sldMk cId="1742991658" sldId="275"/>
            <ac:spMk id="5" creationId="{532CDCC0-4042-4696-BCCD-621D992816D4}"/>
          </ac:spMkLst>
        </pc:spChg>
        <pc:spChg chg="mod">
          <ac:chgData name="Andrew Uhlir" userId="1576c744-77df-433f-b097-44c245c3813a" providerId="ADAL" clId="{7F80FE97-E7C1-4713-B868-1702B5CA7509}" dt="2022-07-05T12:15:13.241" v="14" actId="20577"/>
          <ac:spMkLst>
            <pc:docMk/>
            <pc:sldMk cId="1742991658" sldId="275"/>
            <ac:spMk id="7" creationId="{DEB9180D-79D7-4C6C-AEA7-38E2A35BA04D}"/>
          </ac:spMkLst>
        </pc:spChg>
      </pc:sldChg>
      <pc:sldChg chg="addSp delSp modSp mod">
        <pc:chgData name="Andrew Uhlir" userId="1576c744-77df-433f-b097-44c245c3813a" providerId="ADAL" clId="{7F80FE97-E7C1-4713-B868-1702B5CA7509}" dt="2022-07-05T12:14:02.267" v="5"/>
        <pc:sldMkLst>
          <pc:docMk/>
          <pc:sldMk cId="1778489203" sldId="408"/>
        </pc:sldMkLst>
        <pc:spChg chg="mod">
          <ac:chgData name="Andrew Uhlir" userId="1576c744-77df-433f-b097-44c245c3813a" providerId="ADAL" clId="{7F80FE97-E7C1-4713-B868-1702B5CA7509}" dt="2022-07-05T12:13:36.326" v="3" actId="1036"/>
          <ac:spMkLst>
            <pc:docMk/>
            <pc:sldMk cId="1778489203" sldId="408"/>
            <ac:spMk id="10" creationId="{80E9A174-DE98-7B01-0426-D525C0C76400}"/>
          </ac:spMkLst>
        </pc:spChg>
        <pc:picChg chg="add del mod">
          <ac:chgData name="Andrew Uhlir" userId="1576c744-77df-433f-b097-44c245c3813a" providerId="ADAL" clId="{7F80FE97-E7C1-4713-B868-1702B5CA7509}" dt="2022-07-05T12:14:02.267" v="5"/>
          <ac:picMkLst>
            <pc:docMk/>
            <pc:sldMk cId="1778489203" sldId="408"/>
            <ac:picMk id="6" creationId="{CD8CDD0A-2757-D847-4D9B-328D0B0223EA}"/>
          </ac:picMkLst>
        </pc:picChg>
      </pc:sldChg>
    </pc:docChg>
  </pc:docChgLst>
  <pc:docChgLst>
    <pc:chgData name="Amanda Williams" userId="61f8c09a-035c-44fe-b6a3-de640d11dc15" providerId="ADAL" clId="{FB8A9239-B316-4A4B-BC40-17B66E086BB1}"/>
    <pc:docChg chg="undo custSel modSld">
      <pc:chgData name="Amanda Williams" userId="61f8c09a-035c-44fe-b6a3-de640d11dc15" providerId="ADAL" clId="{FB8A9239-B316-4A4B-BC40-17B66E086BB1}" dt="2022-07-25T15:44:12.771" v="9704" actId="13244"/>
      <pc:docMkLst>
        <pc:docMk/>
      </pc:docMkLst>
      <pc:sldChg chg="modSp mod">
        <pc:chgData name="Amanda Williams" userId="61f8c09a-035c-44fe-b6a3-de640d11dc15" providerId="ADAL" clId="{FB8A9239-B316-4A4B-BC40-17B66E086BB1}" dt="2022-07-25T15:44:02.378" v="9702" actId="13244"/>
        <pc:sldMkLst>
          <pc:docMk/>
          <pc:sldMk cId="1742991658" sldId="275"/>
        </pc:sldMkLst>
        <pc:spChg chg="ord">
          <ac:chgData name="Amanda Williams" userId="61f8c09a-035c-44fe-b6a3-de640d11dc15" providerId="ADAL" clId="{FB8A9239-B316-4A4B-BC40-17B66E086BB1}" dt="2022-07-25T15:44:02.378" v="9702" actId="13244"/>
          <ac:spMkLst>
            <pc:docMk/>
            <pc:sldMk cId="1742991658" sldId="275"/>
            <ac:spMk id="6" creationId="{757F34C7-12A5-4551-B0DC-163747533CA8}"/>
          </ac:spMkLst>
        </pc:spChg>
      </pc:sldChg>
      <pc:sldChg chg="delSp modSp mod">
        <pc:chgData name="Amanda Williams" userId="61f8c09a-035c-44fe-b6a3-de640d11dc15" providerId="ADAL" clId="{FB8A9239-B316-4A4B-BC40-17B66E086BB1}" dt="2022-07-25T14:56:07.094" v="3017" actId="962"/>
        <pc:sldMkLst>
          <pc:docMk/>
          <pc:sldMk cId="2756440831" sldId="284"/>
        </pc:sldMkLst>
        <pc:spChg chg="del">
          <ac:chgData name="Amanda Williams" userId="61f8c09a-035c-44fe-b6a3-de640d11dc15" providerId="ADAL" clId="{FB8A9239-B316-4A4B-BC40-17B66E086BB1}" dt="2022-07-25T14:37:42.268" v="4" actId="478"/>
          <ac:spMkLst>
            <pc:docMk/>
            <pc:sldMk cId="2756440831" sldId="284"/>
            <ac:spMk id="5" creationId="{0841FAA7-EE74-46AE-9055-1520DAC852AB}"/>
          </ac:spMkLst>
        </pc:spChg>
        <pc:spChg chg="mod">
          <ac:chgData name="Amanda Williams" userId="61f8c09a-035c-44fe-b6a3-de640d11dc15" providerId="ADAL" clId="{FB8A9239-B316-4A4B-BC40-17B66E086BB1}" dt="2022-07-25T14:37:24.008" v="0" actId="962"/>
          <ac:spMkLst>
            <pc:docMk/>
            <pc:sldMk cId="2756440831" sldId="284"/>
            <ac:spMk id="14" creationId="{1DE24185-EEB3-455B-4427-2DD47A128B1D}"/>
          </ac:spMkLst>
        </pc:spChg>
        <pc:picChg chg="mod">
          <ac:chgData name="Amanda Williams" userId="61f8c09a-035c-44fe-b6a3-de640d11dc15" providerId="ADAL" clId="{FB8A9239-B316-4A4B-BC40-17B66E086BB1}" dt="2022-07-25T14:56:07.094" v="3017" actId="962"/>
          <ac:picMkLst>
            <pc:docMk/>
            <pc:sldMk cId="2756440831" sldId="284"/>
            <ac:picMk id="11" creationId="{97E09EC5-2C63-FAB2-E1D8-02D6EF17EA96}"/>
          </ac:picMkLst>
        </pc:picChg>
      </pc:sldChg>
      <pc:sldChg chg="modSp mod">
        <pc:chgData name="Amanda Williams" userId="61f8c09a-035c-44fe-b6a3-de640d11dc15" providerId="ADAL" clId="{FB8A9239-B316-4A4B-BC40-17B66E086BB1}" dt="2022-07-25T15:44:09.132" v="9703" actId="13244"/>
        <pc:sldMkLst>
          <pc:docMk/>
          <pc:sldMk cId="3882305203" sldId="403"/>
        </pc:sldMkLst>
        <pc:spChg chg="ord">
          <ac:chgData name="Amanda Williams" userId="61f8c09a-035c-44fe-b6a3-de640d11dc15" providerId="ADAL" clId="{FB8A9239-B316-4A4B-BC40-17B66E086BB1}" dt="2022-07-25T15:44:09.132" v="9703" actId="13244"/>
          <ac:spMkLst>
            <pc:docMk/>
            <pc:sldMk cId="3882305203" sldId="403"/>
            <ac:spMk id="2" creationId="{28366348-4845-E544-2754-B88058B1B729}"/>
          </ac:spMkLst>
        </pc:spChg>
        <pc:picChg chg="mod">
          <ac:chgData name="Amanda Williams" userId="61f8c09a-035c-44fe-b6a3-de640d11dc15" providerId="ADAL" clId="{FB8A9239-B316-4A4B-BC40-17B66E086BB1}" dt="2022-07-25T15:40:22.664" v="8893" actId="962"/>
          <ac:picMkLst>
            <pc:docMk/>
            <pc:sldMk cId="3882305203" sldId="403"/>
            <ac:picMk id="6" creationId="{59A82EE6-4E3B-EC3F-3A57-B1FA9D3539C7}"/>
          </ac:picMkLst>
        </pc:picChg>
      </pc:sldChg>
      <pc:sldChg chg="modSp mod">
        <pc:chgData name="Amanda Williams" userId="61f8c09a-035c-44fe-b6a3-de640d11dc15" providerId="ADAL" clId="{FB8A9239-B316-4A4B-BC40-17B66E086BB1}" dt="2022-07-25T15:44:12.771" v="9704" actId="13244"/>
        <pc:sldMkLst>
          <pc:docMk/>
          <pc:sldMk cId="1187807108" sldId="406"/>
        </pc:sldMkLst>
        <pc:spChg chg="ord">
          <ac:chgData name="Amanda Williams" userId="61f8c09a-035c-44fe-b6a3-de640d11dc15" providerId="ADAL" clId="{FB8A9239-B316-4A4B-BC40-17B66E086BB1}" dt="2022-07-25T15:44:12.771" v="9704" actId="13244"/>
          <ac:spMkLst>
            <pc:docMk/>
            <pc:sldMk cId="1187807108" sldId="406"/>
            <ac:spMk id="2" creationId="{F9FE6E09-43B1-7675-768E-5784517B12A8}"/>
          </ac:spMkLst>
        </pc:spChg>
        <pc:picChg chg="mod">
          <ac:chgData name="Amanda Williams" userId="61f8c09a-035c-44fe-b6a3-de640d11dc15" providerId="ADAL" clId="{FB8A9239-B316-4A4B-BC40-17B66E086BB1}" dt="2022-07-25T15:43:41.929" v="9699" actId="962"/>
          <ac:picMkLst>
            <pc:docMk/>
            <pc:sldMk cId="1187807108" sldId="406"/>
            <ac:picMk id="6" creationId="{34905D5C-8BBE-2679-0ADE-DA6E6D238204}"/>
          </ac:picMkLst>
        </pc:picChg>
      </pc:sldChg>
      <pc:sldChg chg="modSp mod">
        <pc:chgData name="Amanda Williams" userId="61f8c09a-035c-44fe-b6a3-de640d11dc15" providerId="ADAL" clId="{FB8A9239-B316-4A4B-BC40-17B66E086BB1}" dt="2022-07-25T14:42:56.476" v="1340" actId="962"/>
        <pc:sldMkLst>
          <pc:docMk/>
          <pc:sldMk cId="1778489203" sldId="408"/>
        </pc:sldMkLst>
        <pc:picChg chg="mod">
          <ac:chgData name="Amanda Williams" userId="61f8c09a-035c-44fe-b6a3-de640d11dc15" providerId="ADAL" clId="{FB8A9239-B316-4A4B-BC40-17B66E086BB1}" dt="2022-07-25T14:42:56.476" v="1340" actId="962"/>
          <ac:picMkLst>
            <pc:docMk/>
            <pc:sldMk cId="1778489203" sldId="408"/>
            <ac:picMk id="9" creationId="{2569DA58-C724-40C0-E615-6D2A06A65580}"/>
          </ac:picMkLst>
        </pc:picChg>
      </pc:sldChg>
      <pc:sldChg chg="delSp modSp mod">
        <pc:chgData name="Amanda Williams" userId="61f8c09a-035c-44fe-b6a3-de640d11dc15" providerId="ADAL" clId="{FB8A9239-B316-4A4B-BC40-17B66E086BB1}" dt="2022-07-25T15:43:55.300" v="9701" actId="13244"/>
        <pc:sldMkLst>
          <pc:docMk/>
          <pc:sldMk cId="3441670553" sldId="410"/>
        </pc:sldMkLst>
        <pc:spChg chg="del">
          <ac:chgData name="Amanda Williams" userId="61f8c09a-035c-44fe-b6a3-de640d11dc15" providerId="ADAL" clId="{FB8A9239-B316-4A4B-BC40-17B66E086BB1}" dt="2022-07-25T15:43:52.354" v="9700" actId="478"/>
          <ac:spMkLst>
            <pc:docMk/>
            <pc:sldMk cId="3441670553" sldId="410"/>
            <ac:spMk id="15" creationId="{BA99649C-9410-BA80-55E9-16E0DC272588}"/>
          </ac:spMkLst>
        </pc:spChg>
        <pc:picChg chg="mod ord">
          <ac:chgData name="Amanda Williams" userId="61f8c09a-035c-44fe-b6a3-de640d11dc15" providerId="ADAL" clId="{FB8A9239-B316-4A4B-BC40-17B66E086BB1}" dt="2022-07-25T15:43:55.300" v="9701" actId="13244"/>
          <ac:picMkLst>
            <pc:docMk/>
            <pc:sldMk cId="3441670553" sldId="410"/>
            <ac:picMk id="7" creationId="{AD0FA8E8-B969-5C66-94AB-B34236E364AB}"/>
          </ac:picMkLst>
        </pc:picChg>
        <pc:picChg chg="mod">
          <ac:chgData name="Amanda Williams" userId="61f8c09a-035c-44fe-b6a3-de640d11dc15" providerId="ADAL" clId="{FB8A9239-B316-4A4B-BC40-17B66E086BB1}" dt="2022-07-25T14:59:10.770" v="3826" actId="962"/>
          <ac:picMkLst>
            <pc:docMk/>
            <pc:sldMk cId="3441670553" sldId="410"/>
            <ac:picMk id="9" creationId="{A134BF70-53FF-8DAC-F736-D2A88A97A688}"/>
          </ac:picMkLst>
        </pc:picChg>
        <pc:picChg chg="mod">
          <ac:chgData name="Amanda Williams" userId="61f8c09a-035c-44fe-b6a3-de640d11dc15" providerId="ADAL" clId="{FB8A9239-B316-4A4B-BC40-17B66E086BB1}" dt="2022-07-25T15:00:16.869" v="4268" actId="962"/>
          <ac:picMkLst>
            <pc:docMk/>
            <pc:sldMk cId="3441670553" sldId="410"/>
            <ac:picMk id="11" creationId="{5E5B9884-8433-42A0-49A6-2DF0589F44D4}"/>
          </ac:picMkLst>
        </pc:picChg>
      </pc:sldChg>
      <pc:sldChg chg="addSp delSp modSp mod">
        <pc:chgData name="Amanda Williams" userId="61f8c09a-035c-44fe-b6a3-de640d11dc15" providerId="ADAL" clId="{FB8A9239-B316-4A4B-BC40-17B66E086BB1}" dt="2022-07-25T15:00:49.694" v="4271" actId="962"/>
        <pc:sldMkLst>
          <pc:docMk/>
          <pc:sldMk cId="2549265333" sldId="411"/>
        </pc:sldMkLst>
        <pc:spChg chg="add del mod">
          <ac:chgData name="Amanda Williams" userId="61f8c09a-035c-44fe-b6a3-de640d11dc15" providerId="ADAL" clId="{FB8A9239-B316-4A4B-BC40-17B66E086BB1}" dt="2022-07-25T14:37:32.380" v="3" actId="962"/>
          <ac:spMkLst>
            <pc:docMk/>
            <pc:sldMk cId="2549265333" sldId="411"/>
            <ac:spMk id="17" creationId="{3C0FB66C-253D-5C46-0F1F-BD02D6A2D0FD}"/>
          </ac:spMkLst>
        </pc:spChg>
        <pc:picChg chg="mod">
          <ac:chgData name="Amanda Williams" userId="61f8c09a-035c-44fe-b6a3-de640d11dc15" providerId="ADAL" clId="{FB8A9239-B316-4A4B-BC40-17B66E086BB1}" dt="2022-07-25T15:00:45.217" v="4269" actId="962"/>
          <ac:picMkLst>
            <pc:docMk/>
            <pc:sldMk cId="2549265333" sldId="411"/>
            <ac:picMk id="10" creationId="{2389B11A-358D-A150-D42E-19A275E80B0F}"/>
          </ac:picMkLst>
        </pc:picChg>
        <pc:picChg chg="mod">
          <ac:chgData name="Amanda Williams" userId="61f8c09a-035c-44fe-b6a3-de640d11dc15" providerId="ADAL" clId="{FB8A9239-B316-4A4B-BC40-17B66E086BB1}" dt="2022-07-25T15:00:49.694" v="4271" actId="962"/>
          <ac:picMkLst>
            <pc:docMk/>
            <pc:sldMk cId="2549265333" sldId="411"/>
            <ac:picMk id="13" creationId="{B7D3628F-91F9-2D4A-3F8C-111A8EA9B545}"/>
          </ac:picMkLst>
        </pc:picChg>
        <pc:picChg chg="mod">
          <ac:chgData name="Amanda Williams" userId="61f8c09a-035c-44fe-b6a3-de640d11dc15" providerId="ADAL" clId="{FB8A9239-B316-4A4B-BC40-17B66E086BB1}" dt="2022-07-25T15:00:47.366" v="4270" actId="962"/>
          <ac:picMkLst>
            <pc:docMk/>
            <pc:sldMk cId="2549265333" sldId="411"/>
            <ac:picMk id="16" creationId="{B8E53577-4F22-0DD4-3983-4848B5CCA305}"/>
          </ac:picMkLst>
        </pc:picChg>
      </pc:sldChg>
      <pc:sldChg chg="modSp mod">
        <pc:chgData name="Amanda Williams" userId="61f8c09a-035c-44fe-b6a3-de640d11dc15" providerId="ADAL" clId="{FB8A9239-B316-4A4B-BC40-17B66E086BB1}" dt="2022-07-25T15:04:05.061" v="5369" actId="962"/>
        <pc:sldMkLst>
          <pc:docMk/>
          <pc:sldMk cId="734352077" sldId="412"/>
        </pc:sldMkLst>
        <pc:picChg chg="mod">
          <ac:chgData name="Amanda Williams" userId="61f8c09a-035c-44fe-b6a3-de640d11dc15" providerId="ADAL" clId="{FB8A9239-B316-4A4B-BC40-17B66E086BB1}" dt="2022-07-25T15:04:05.061" v="5369" actId="962"/>
          <ac:picMkLst>
            <pc:docMk/>
            <pc:sldMk cId="734352077" sldId="412"/>
            <ac:picMk id="8" creationId="{E37652DE-BE69-9F03-A503-5B1D3437BA0D}"/>
          </ac:picMkLst>
        </pc:picChg>
      </pc:sldChg>
      <pc:sldChg chg="modSp mod">
        <pc:chgData name="Amanda Williams" userId="61f8c09a-035c-44fe-b6a3-de640d11dc15" providerId="ADAL" clId="{FB8A9239-B316-4A4B-BC40-17B66E086BB1}" dt="2022-07-25T15:26:57.475" v="5449" actId="962"/>
        <pc:sldMkLst>
          <pc:docMk/>
          <pc:sldMk cId="3958023452" sldId="413"/>
        </pc:sldMkLst>
        <pc:picChg chg="mod">
          <ac:chgData name="Amanda Williams" userId="61f8c09a-035c-44fe-b6a3-de640d11dc15" providerId="ADAL" clId="{FB8A9239-B316-4A4B-BC40-17B66E086BB1}" dt="2022-07-25T15:04:27.085" v="5447" actId="962"/>
          <ac:picMkLst>
            <pc:docMk/>
            <pc:sldMk cId="3958023452" sldId="413"/>
            <ac:picMk id="6" creationId="{5028ED45-C233-B742-E4CD-634308CDDDD6}"/>
          </ac:picMkLst>
        </pc:picChg>
        <pc:picChg chg="mod">
          <ac:chgData name="Amanda Williams" userId="61f8c09a-035c-44fe-b6a3-de640d11dc15" providerId="ADAL" clId="{FB8A9239-B316-4A4B-BC40-17B66E086BB1}" dt="2022-07-25T15:26:55.808" v="5448" actId="962"/>
          <ac:picMkLst>
            <pc:docMk/>
            <pc:sldMk cId="3958023452" sldId="413"/>
            <ac:picMk id="9" creationId="{36713DE4-72F6-0F48-1614-97D178A4D82F}"/>
          </ac:picMkLst>
        </pc:picChg>
        <pc:picChg chg="mod">
          <ac:chgData name="Amanda Williams" userId="61f8c09a-035c-44fe-b6a3-de640d11dc15" providerId="ADAL" clId="{FB8A9239-B316-4A4B-BC40-17B66E086BB1}" dt="2022-07-25T15:26:57.475" v="5449" actId="962"/>
          <ac:picMkLst>
            <pc:docMk/>
            <pc:sldMk cId="3958023452" sldId="413"/>
            <ac:picMk id="11" creationId="{BB1F813D-DE5D-D931-AEE8-CBD4883F75CF}"/>
          </ac:picMkLst>
        </pc:picChg>
      </pc:sldChg>
      <pc:sldChg chg="modSp mod">
        <pc:chgData name="Amanda Williams" userId="61f8c09a-035c-44fe-b6a3-de640d11dc15" providerId="ADAL" clId="{FB8A9239-B316-4A4B-BC40-17B66E086BB1}" dt="2022-07-25T15:29:51.058" v="6741" actId="962"/>
        <pc:sldMkLst>
          <pc:docMk/>
          <pc:sldMk cId="769466753" sldId="414"/>
        </pc:sldMkLst>
        <pc:picChg chg="mod">
          <ac:chgData name="Amanda Williams" userId="61f8c09a-035c-44fe-b6a3-de640d11dc15" providerId="ADAL" clId="{FB8A9239-B316-4A4B-BC40-17B66E086BB1}" dt="2022-07-25T15:27:20.939" v="5643" actId="962"/>
          <ac:picMkLst>
            <pc:docMk/>
            <pc:sldMk cId="769466753" sldId="414"/>
            <ac:picMk id="7" creationId="{B731BA15-1027-D7E1-DB92-62C2F79467B5}"/>
          </ac:picMkLst>
        </pc:picChg>
        <pc:picChg chg="mod">
          <ac:chgData name="Amanda Williams" userId="61f8c09a-035c-44fe-b6a3-de640d11dc15" providerId="ADAL" clId="{FB8A9239-B316-4A4B-BC40-17B66E086BB1}" dt="2022-07-25T15:29:51.058" v="6741" actId="962"/>
          <ac:picMkLst>
            <pc:docMk/>
            <pc:sldMk cId="769466753" sldId="414"/>
            <ac:picMk id="10" creationId="{A067AD64-C9FB-C1AD-107A-355F62AF0E30}"/>
          </ac:picMkLst>
        </pc:picChg>
      </pc:sldChg>
      <pc:sldChg chg="modSp mod">
        <pc:chgData name="Amanda Williams" userId="61f8c09a-035c-44fe-b6a3-de640d11dc15" providerId="ADAL" clId="{FB8A9239-B316-4A4B-BC40-17B66E086BB1}" dt="2022-07-25T14:54:33.763" v="3016" actId="962"/>
        <pc:sldMkLst>
          <pc:docMk/>
          <pc:sldMk cId="146917519" sldId="415"/>
        </pc:sldMkLst>
        <pc:picChg chg="mod">
          <ac:chgData name="Amanda Williams" userId="61f8c09a-035c-44fe-b6a3-de640d11dc15" providerId="ADAL" clId="{FB8A9239-B316-4A4B-BC40-17B66E086BB1}" dt="2022-07-25T14:54:33.763" v="3016" actId="962"/>
          <ac:picMkLst>
            <pc:docMk/>
            <pc:sldMk cId="146917519" sldId="415"/>
            <ac:picMk id="4" creationId="{5A04DB14-5D82-2BC3-3FAE-5376992CA30D}"/>
          </ac:picMkLst>
        </pc:picChg>
      </pc:sldChg>
    </pc:docChg>
  </pc:docChgLst>
  <pc:docChgLst>
    <pc:chgData name="Andrew Uhlir" userId="1576c744-77df-433f-b097-44c245c3813a" providerId="ADAL" clId="{C61DCC3F-1037-4BF6-8767-7B56C91FF5BD}"/>
    <pc:docChg chg="modSld modNotesMaster">
      <pc:chgData name="Andrew Uhlir" userId="1576c744-77df-433f-b097-44c245c3813a" providerId="ADAL" clId="{C61DCC3F-1037-4BF6-8767-7B56C91FF5BD}" dt="2022-07-20T15:56:20.925" v="9" actId="20577"/>
      <pc:docMkLst>
        <pc:docMk/>
      </pc:docMkLst>
      <pc:sldChg chg="modSp mod">
        <pc:chgData name="Andrew Uhlir" userId="1576c744-77df-433f-b097-44c245c3813a" providerId="ADAL" clId="{C61DCC3F-1037-4BF6-8767-7B56C91FF5BD}" dt="2022-07-20T15:56:20.925" v="9" actId="20577"/>
        <pc:sldMkLst>
          <pc:docMk/>
          <pc:sldMk cId="1742991658" sldId="275"/>
        </pc:sldMkLst>
        <pc:spChg chg="mod">
          <ac:chgData name="Andrew Uhlir" userId="1576c744-77df-433f-b097-44c245c3813a" providerId="ADAL" clId="{C61DCC3F-1037-4BF6-8767-7B56C91FF5BD}" dt="2022-07-20T15:56:20.925" v="9" actId="20577"/>
          <ac:spMkLst>
            <pc:docMk/>
            <pc:sldMk cId="1742991658" sldId="275"/>
            <ac:spMk id="7" creationId="{DEB9180D-79D7-4C6C-AEA7-38E2A35BA04D}"/>
          </ac:spMkLst>
        </pc:spChg>
      </pc:sldChg>
      <pc:sldChg chg="modSp mod">
        <pc:chgData name="Andrew Uhlir" userId="1576c744-77df-433f-b097-44c245c3813a" providerId="ADAL" clId="{C61DCC3F-1037-4BF6-8767-7B56C91FF5BD}" dt="2022-07-19T20:47:41.357" v="7" actId="20577"/>
        <pc:sldMkLst>
          <pc:docMk/>
          <pc:sldMk cId="4203933959" sldId="280"/>
        </pc:sldMkLst>
        <pc:spChg chg="mod">
          <ac:chgData name="Andrew Uhlir" userId="1576c744-77df-433f-b097-44c245c3813a" providerId="ADAL" clId="{C61DCC3F-1037-4BF6-8767-7B56C91FF5BD}" dt="2022-07-19T20:47:41.357" v="7" actId="20577"/>
          <ac:spMkLst>
            <pc:docMk/>
            <pc:sldMk cId="4203933959" sldId="280"/>
            <ac:spMk id="2" creationId="{E373D351-0C07-414D-B4BF-BBE5F1F83375}"/>
          </ac:spMkLst>
        </pc:spChg>
      </pc:sldChg>
    </pc:docChg>
  </pc:docChgLst>
  <pc:docChgLst>
    <pc:chgData name="Valerie Neilson" userId="35630ace-dead-42e1-83b9-be998d44ae75" providerId="ADAL" clId="{670858AB-B72C-44D9-9F10-F8E7C09A0056}"/>
    <pc:docChg chg="modSld">
      <pc:chgData name="Valerie Neilson" userId="35630ace-dead-42e1-83b9-be998d44ae75" providerId="ADAL" clId="{670858AB-B72C-44D9-9F10-F8E7C09A0056}" dt="2022-07-04T21:51:11.551" v="20" actId="729"/>
      <pc:docMkLst>
        <pc:docMk/>
      </pc:docMkLst>
      <pc:sldChg chg="mod modShow">
        <pc:chgData name="Valerie Neilson" userId="35630ace-dead-42e1-83b9-be998d44ae75" providerId="ADAL" clId="{670858AB-B72C-44D9-9F10-F8E7C09A0056}" dt="2022-07-04T21:51:11.551" v="20" actId="729"/>
        <pc:sldMkLst>
          <pc:docMk/>
          <pc:sldMk cId="2756440831" sldId="284"/>
        </pc:sldMkLst>
      </pc:sldChg>
      <pc:sldChg chg="modSp mod">
        <pc:chgData name="Valerie Neilson" userId="35630ace-dead-42e1-83b9-be998d44ae75" providerId="ADAL" clId="{670858AB-B72C-44D9-9F10-F8E7C09A0056}" dt="2022-07-04T21:51:06.672" v="19" actId="20577"/>
        <pc:sldMkLst>
          <pc:docMk/>
          <pc:sldMk cId="1778489203" sldId="408"/>
        </pc:sldMkLst>
        <pc:spChg chg="mod">
          <ac:chgData name="Valerie Neilson" userId="35630ace-dead-42e1-83b9-be998d44ae75" providerId="ADAL" clId="{670858AB-B72C-44D9-9F10-F8E7C09A0056}" dt="2022-07-04T21:51:06.672" v="19" actId="20577"/>
          <ac:spMkLst>
            <pc:docMk/>
            <pc:sldMk cId="1778489203" sldId="408"/>
            <ac:spMk id="3" creationId="{B67E1C04-7AC0-47B9-A990-11C7D1776B18}"/>
          </ac:spMkLst>
        </pc:spChg>
      </pc:sldChg>
      <pc:sldChg chg="mod modShow">
        <pc:chgData name="Valerie Neilson" userId="35630ace-dead-42e1-83b9-be998d44ae75" providerId="ADAL" clId="{670858AB-B72C-44D9-9F10-F8E7C09A0056}" dt="2022-07-04T21:50:05.432" v="0" actId="729"/>
        <pc:sldMkLst>
          <pc:docMk/>
          <pc:sldMk cId="3441670553" sldId="410"/>
        </pc:sldMkLst>
      </pc:sldChg>
      <pc:sldChg chg="mod modShow">
        <pc:chgData name="Valerie Neilson" userId="35630ace-dead-42e1-83b9-be998d44ae75" providerId="ADAL" clId="{670858AB-B72C-44D9-9F10-F8E7C09A0056}" dt="2022-07-04T21:50:07.715" v="1" actId="729"/>
        <pc:sldMkLst>
          <pc:docMk/>
          <pc:sldMk cId="2549265333" sldId="411"/>
        </pc:sldMkLst>
      </pc:sldChg>
      <pc:sldChg chg="mod modShow">
        <pc:chgData name="Valerie Neilson" userId="35630ace-dead-42e1-83b9-be998d44ae75" providerId="ADAL" clId="{670858AB-B72C-44D9-9F10-F8E7C09A0056}" dt="2022-07-04T21:50:09.584" v="2" actId="729"/>
        <pc:sldMkLst>
          <pc:docMk/>
          <pc:sldMk cId="734352077" sldId="412"/>
        </pc:sldMkLst>
      </pc:sldChg>
      <pc:sldChg chg="mod modShow">
        <pc:chgData name="Valerie Neilson" userId="35630ace-dead-42e1-83b9-be998d44ae75" providerId="ADAL" clId="{670858AB-B72C-44D9-9F10-F8E7C09A0056}" dt="2022-07-04T21:50:11.973" v="3" actId="729"/>
        <pc:sldMkLst>
          <pc:docMk/>
          <pc:sldMk cId="3958023452" sldId="413"/>
        </pc:sldMkLst>
      </pc:sldChg>
      <pc:sldChg chg="mod modShow">
        <pc:chgData name="Valerie Neilson" userId="35630ace-dead-42e1-83b9-be998d44ae75" providerId="ADAL" clId="{670858AB-B72C-44D9-9F10-F8E7C09A0056}" dt="2022-07-04T21:50:14.022" v="4" actId="729"/>
        <pc:sldMkLst>
          <pc:docMk/>
          <pc:sldMk cId="769466753" sldId="414"/>
        </pc:sldMkLst>
      </pc:sldChg>
      <pc:sldChg chg="mod modShow">
        <pc:chgData name="Valerie Neilson" userId="35630ace-dead-42e1-83b9-be998d44ae75" providerId="ADAL" clId="{670858AB-B72C-44D9-9F10-F8E7C09A0056}" dt="2022-07-04T21:50:16.962" v="5" actId="729"/>
        <pc:sldMkLst>
          <pc:docMk/>
          <pc:sldMk cId="146917519" sldId="415"/>
        </pc:sldMkLst>
      </pc:sldChg>
    </pc:docChg>
  </pc:docChgLst>
  <pc:docChgLst>
    <pc:chgData name="Melissa Murray" userId="00ada8a6-6a90-431a-8dd5-0dba5271bf27" providerId="ADAL" clId="{DBE3DE05-CCB3-46C1-BD0B-D32C387439DE}"/>
    <pc:docChg chg="undo custSel addSld delSld modSld">
      <pc:chgData name="Melissa Murray" userId="00ada8a6-6a90-431a-8dd5-0dba5271bf27" providerId="ADAL" clId="{DBE3DE05-CCB3-46C1-BD0B-D32C387439DE}" dt="2022-07-01T13:20:58.929" v="1943" actId="1076"/>
      <pc:docMkLst>
        <pc:docMk/>
      </pc:docMkLst>
      <pc:sldChg chg="del">
        <pc:chgData name="Melissa Murray" userId="00ada8a6-6a90-431a-8dd5-0dba5271bf27" providerId="ADAL" clId="{DBE3DE05-CCB3-46C1-BD0B-D32C387439DE}" dt="2022-06-29T20:12:42.945" v="857" actId="2696"/>
        <pc:sldMkLst>
          <pc:docMk/>
          <pc:sldMk cId="683401407" sldId="270"/>
        </pc:sldMkLst>
      </pc:sldChg>
      <pc:sldChg chg="addSp delSp modSp mod">
        <pc:chgData name="Melissa Murray" userId="00ada8a6-6a90-431a-8dd5-0dba5271bf27" providerId="ADAL" clId="{DBE3DE05-CCB3-46C1-BD0B-D32C387439DE}" dt="2022-06-29T20:09:11.827" v="773" actId="255"/>
        <pc:sldMkLst>
          <pc:docMk/>
          <pc:sldMk cId="1742991658" sldId="275"/>
        </pc:sldMkLst>
        <pc:spChg chg="mod">
          <ac:chgData name="Melissa Murray" userId="00ada8a6-6a90-431a-8dd5-0dba5271bf27" providerId="ADAL" clId="{DBE3DE05-CCB3-46C1-BD0B-D32C387439DE}" dt="2022-06-29T20:03:19.014" v="67" actId="20577"/>
          <ac:spMkLst>
            <pc:docMk/>
            <pc:sldMk cId="1742991658" sldId="275"/>
            <ac:spMk id="6" creationId="{757F34C7-12A5-4551-B0DC-163747533CA8}"/>
          </ac:spMkLst>
        </pc:spChg>
        <pc:spChg chg="mod">
          <ac:chgData name="Melissa Murray" userId="00ada8a6-6a90-431a-8dd5-0dba5271bf27" providerId="ADAL" clId="{DBE3DE05-CCB3-46C1-BD0B-D32C387439DE}" dt="2022-06-29T20:05:07.126" v="442" actId="2710"/>
          <ac:spMkLst>
            <pc:docMk/>
            <pc:sldMk cId="1742991658" sldId="275"/>
            <ac:spMk id="7" creationId="{DEB9180D-79D7-4C6C-AEA7-38E2A35BA04D}"/>
          </ac:spMkLst>
        </pc:spChg>
        <pc:spChg chg="add del mod">
          <ac:chgData name="Melissa Murray" userId="00ada8a6-6a90-431a-8dd5-0dba5271bf27" providerId="ADAL" clId="{DBE3DE05-CCB3-46C1-BD0B-D32C387439DE}" dt="2022-06-29T20:09:11.827" v="773" actId="255"/>
          <ac:spMkLst>
            <pc:docMk/>
            <pc:sldMk cId="1742991658" sldId="275"/>
            <ac:spMk id="8" creationId="{D31DD297-D22E-4E14-AC9A-F52DEC89BF0E}"/>
          </ac:spMkLst>
        </pc:spChg>
      </pc:sldChg>
      <pc:sldChg chg="del">
        <pc:chgData name="Melissa Murray" userId="00ada8a6-6a90-431a-8dd5-0dba5271bf27" providerId="ADAL" clId="{DBE3DE05-CCB3-46C1-BD0B-D32C387439DE}" dt="2022-06-29T20:12:42.945" v="857" actId="2696"/>
        <pc:sldMkLst>
          <pc:docMk/>
          <pc:sldMk cId="3762106030" sldId="276"/>
        </pc:sldMkLst>
      </pc:sldChg>
      <pc:sldChg chg="del">
        <pc:chgData name="Melissa Murray" userId="00ada8a6-6a90-431a-8dd5-0dba5271bf27" providerId="ADAL" clId="{DBE3DE05-CCB3-46C1-BD0B-D32C387439DE}" dt="2022-06-29T20:12:42.945" v="857" actId="2696"/>
        <pc:sldMkLst>
          <pc:docMk/>
          <pc:sldMk cId="2349174630" sldId="278"/>
        </pc:sldMkLst>
      </pc:sldChg>
      <pc:sldChg chg="del">
        <pc:chgData name="Melissa Murray" userId="00ada8a6-6a90-431a-8dd5-0dba5271bf27" providerId="ADAL" clId="{DBE3DE05-CCB3-46C1-BD0B-D32C387439DE}" dt="2022-06-29T20:12:42.945" v="857" actId="2696"/>
        <pc:sldMkLst>
          <pc:docMk/>
          <pc:sldMk cId="1064349685" sldId="279"/>
        </pc:sldMkLst>
      </pc:sldChg>
      <pc:sldChg chg="delSp modSp mod">
        <pc:chgData name="Melissa Murray" userId="00ada8a6-6a90-431a-8dd5-0dba5271bf27" providerId="ADAL" clId="{DBE3DE05-CCB3-46C1-BD0B-D32C387439DE}" dt="2022-06-29T20:12:20.958" v="856" actId="1076"/>
        <pc:sldMkLst>
          <pc:docMk/>
          <pc:sldMk cId="4203933959" sldId="280"/>
        </pc:sldMkLst>
        <pc:spChg chg="mod">
          <ac:chgData name="Melissa Murray" userId="00ada8a6-6a90-431a-8dd5-0dba5271bf27" providerId="ADAL" clId="{DBE3DE05-CCB3-46C1-BD0B-D32C387439DE}" dt="2022-06-29T20:12:20.958" v="856" actId="1076"/>
          <ac:spMkLst>
            <pc:docMk/>
            <pc:sldMk cId="4203933959" sldId="280"/>
            <ac:spMk id="2" creationId="{E373D351-0C07-414D-B4BF-BBE5F1F83375}"/>
          </ac:spMkLst>
        </pc:spChg>
        <pc:spChg chg="del">
          <ac:chgData name="Melissa Murray" userId="00ada8a6-6a90-431a-8dd5-0dba5271bf27" providerId="ADAL" clId="{DBE3DE05-CCB3-46C1-BD0B-D32C387439DE}" dt="2022-06-29T20:12:14.559" v="855" actId="478"/>
          <ac:spMkLst>
            <pc:docMk/>
            <pc:sldMk cId="4203933959" sldId="280"/>
            <ac:spMk id="3" creationId="{3355B224-E3C1-46F9-8CE3-22DEAFD023A5}"/>
          </ac:spMkLst>
        </pc:spChg>
      </pc:sldChg>
      <pc:sldChg chg="del">
        <pc:chgData name="Melissa Murray" userId="00ada8a6-6a90-431a-8dd5-0dba5271bf27" providerId="ADAL" clId="{DBE3DE05-CCB3-46C1-BD0B-D32C387439DE}" dt="2022-06-29T20:12:42.945" v="857" actId="2696"/>
        <pc:sldMkLst>
          <pc:docMk/>
          <pc:sldMk cId="3417054131" sldId="282"/>
        </pc:sldMkLst>
      </pc:sldChg>
      <pc:sldChg chg="del">
        <pc:chgData name="Melissa Murray" userId="00ada8a6-6a90-431a-8dd5-0dba5271bf27" providerId="ADAL" clId="{DBE3DE05-CCB3-46C1-BD0B-D32C387439DE}" dt="2022-06-29T20:12:42.945" v="857" actId="2696"/>
        <pc:sldMkLst>
          <pc:docMk/>
          <pc:sldMk cId="2368392377" sldId="283"/>
        </pc:sldMkLst>
      </pc:sldChg>
      <pc:sldChg chg="addSp delSp modSp mod">
        <pc:chgData name="Melissa Murray" userId="00ada8a6-6a90-431a-8dd5-0dba5271bf27" providerId="ADAL" clId="{DBE3DE05-CCB3-46C1-BD0B-D32C387439DE}" dt="2022-06-29T20:27:28.448" v="1114" actId="207"/>
        <pc:sldMkLst>
          <pc:docMk/>
          <pc:sldMk cId="2756440831" sldId="284"/>
        </pc:sldMkLst>
        <pc:spChg chg="del">
          <ac:chgData name="Melissa Murray" userId="00ada8a6-6a90-431a-8dd5-0dba5271bf27" providerId="ADAL" clId="{DBE3DE05-CCB3-46C1-BD0B-D32C387439DE}" dt="2022-06-29T20:20:37.695" v="878"/>
          <ac:spMkLst>
            <pc:docMk/>
            <pc:sldMk cId="2756440831" sldId="284"/>
            <ac:spMk id="2" creationId="{62466923-4D41-4DCD-9587-2855C0719472}"/>
          </ac:spMkLst>
        </pc:spChg>
        <pc:spChg chg="mod">
          <ac:chgData name="Melissa Murray" userId="00ada8a6-6a90-431a-8dd5-0dba5271bf27" providerId="ADAL" clId="{DBE3DE05-CCB3-46C1-BD0B-D32C387439DE}" dt="2022-06-29T20:14:03.872" v="877" actId="20577"/>
          <ac:spMkLst>
            <pc:docMk/>
            <pc:sldMk cId="2756440831" sldId="284"/>
            <ac:spMk id="3" creationId="{B67E1C04-7AC0-47B9-A990-11C7D1776B18}"/>
          </ac:spMkLst>
        </pc:spChg>
        <pc:spChg chg="add del mod">
          <ac:chgData name="Melissa Murray" userId="00ada8a6-6a90-431a-8dd5-0dba5271bf27" providerId="ADAL" clId="{DBE3DE05-CCB3-46C1-BD0B-D32C387439DE}" dt="2022-06-29T20:21:52.748" v="885"/>
          <ac:spMkLst>
            <pc:docMk/>
            <pc:sldMk cId="2756440831" sldId="284"/>
            <ac:spMk id="9" creationId="{8E7807AF-BA61-A08E-A137-7731EA286DD9}"/>
          </ac:spMkLst>
        </pc:spChg>
        <pc:spChg chg="add mod">
          <ac:chgData name="Melissa Murray" userId="00ada8a6-6a90-431a-8dd5-0dba5271bf27" providerId="ADAL" clId="{DBE3DE05-CCB3-46C1-BD0B-D32C387439DE}" dt="2022-06-29T20:27:28.448" v="1114" actId="207"/>
          <ac:spMkLst>
            <pc:docMk/>
            <pc:sldMk cId="2756440831" sldId="284"/>
            <ac:spMk id="14" creationId="{1DE24185-EEB3-455B-4427-2DD47A128B1D}"/>
          </ac:spMkLst>
        </pc:spChg>
        <pc:spChg chg="add mod">
          <ac:chgData name="Melissa Murray" userId="00ada8a6-6a90-431a-8dd5-0dba5271bf27" providerId="ADAL" clId="{DBE3DE05-CCB3-46C1-BD0B-D32C387439DE}" dt="2022-06-29T20:27:18.597" v="1061" actId="1076"/>
          <ac:spMkLst>
            <pc:docMk/>
            <pc:sldMk cId="2756440831" sldId="284"/>
            <ac:spMk id="15" creationId="{BA99649C-9410-BA80-55E9-16E0DC272588}"/>
          </ac:spMkLst>
        </pc:spChg>
        <pc:picChg chg="add del mod">
          <ac:chgData name="Melissa Murray" userId="00ada8a6-6a90-431a-8dd5-0dba5271bf27" providerId="ADAL" clId="{DBE3DE05-CCB3-46C1-BD0B-D32C387439DE}" dt="2022-06-29T20:21:18.578" v="884" actId="478"/>
          <ac:picMkLst>
            <pc:docMk/>
            <pc:sldMk cId="2756440831" sldId="284"/>
            <ac:picMk id="7" creationId="{146E1B1A-D283-2EAB-12FB-642617132E5D}"/>
          </ac:picMkLst>
        </pc:picChg>
        <pc:picChg chg="add mod">
          <ac:chgData name="Melissa Murray" userId="00ada8a6-6a90-431a-8dd5-0dba5271bf27" providerId="ADAL" clId="{DBE3DE05-CCB3-46C1-BD0B-D32C387439DE}" dt="2022-06-29T20:25:46.301" v="1049" actId="14100"/>
          <ac:picMkLst>
            <pc:docMk/>
            <pc:sldMk cId="2756440831" sldId="284"/>
            <ac:picMk id="11" creationId="{97E09EC5-2C63-FAB2-E1D8-02D6EF17EA96}"/>
          </ac:picMkLst>
        </pc:picChg>
        <pc:picChg chg="add del mod">
          <ac:chgData name="Melissa Murray" userId="00ada8a6-6a90-431a-8dd5-0dba5271bf27" providerId="ADAL" clId="{DBE3DE05-CCB3-46C1-BD0B-D32C387439DE}" dt="2022-06-29T20:23:49.083" v="903" actId="478"/>
          <ac:picMkLst>
            <pc:docMk/>
            <pc:sldMk cId="2756440831" sldId="284"/>
            <ac:picMk id="13" creationId="{65096469-6288-0CDF-C76A-B18A2792D2F9}"/>
          </ac:picMkLst>
        </pc:picChg>
      </pc:sldChg>
      <pc:sldChg chg="del">
        <pc:chgData name="Melissa Murray" userId="00ada8a6-6a90-431a-8dd5-0dba5271bf27" providerId="ADAL" clId="{DBE3DE05-CCB3-46C1-BD0B-D32C387439DE}" dt="2022-06-29T19:52:06.811" v="0"/>
        <pc:sldMkLst>
          <pc:docMk/>
          <pc:sldMk cId="4217960258" sldId="324"/>
        </pc:sldMkLst>
      </pc:sldChg>
      <pc:sldChg chg="del">
        <pc:chgData name="Melissa Murray" userId="00ada8a6-6a90-431a-8dd5-0dba5271bf27" providerId="ADAL" clId="{DBE3DE05-CCB3-46C1-BD0B-D32C387439DE}" dt="2022-06-29T19:52:06.811" v="0"/>
        <pc:sldMkLst>
          <pc:docMk/>
          <pc:sldMk cId="1109420451" sldId="402"/>
        </pc:sldMkLst>
      </pc:sldChg>
      <pc:sldChg chg="addSp delSp modSp del mod">
        <pc:chgData name="Melissa Murray" userId="00ada8a6-6a90-431a-8dd5-0dba5271bf27" providerId="ADAL" clId="{DBE3DE05-CCB3-46C1-BD0B-D32C387439DE}" dt="2022-06-29T19:58:37.969" v="20" actId="14100"/>
        <pc:sldMkLst>
          <pc:docMk/>
          <pc:sldMk cId="3882305203" sldId="403"/>
        </pc:sldMkLst>
        <pc:spChg chg="mod">
          <ac:chgData name="Melissa Murray" userId="00ada8a6-6a90-431a-8dd5-0dba5271bf27" providerId="ADAL" clId="{DBE3DE05-CCB3-46C1-BD0B-D32C387439DE}" dt="2022-06-29T19:58:21.983" v="17" actId="1076"/>
          <ac:spMkLst>
            <pc:docMk/>
            <pc:sldMk cId="3882305203" sldId="403"/>
            <ac:spMk id="5" creationId="{00000000-0000-0000-0000-000000000000}"/>
          </ac:spMkLst>
        </pc:spChg>
        <pc:spChg chg="add mod">
          <ac:chgData name="Melissa Murray" userId="00ada8a6-6a90-431a-8dd5-0dba5271bf27" providerId="ADAL" clId="{DBE3DE05-CCB3-46C1-BD0B-D32C387439DE}" dt="2022-06-29T19:58:37.969" v="20" actId="14100"/>
          <ac:spMkLst>
            <pc:docMk/>
            <pc:sldMk cId="3882305203" sldId="403"/>
            <ac:spMk id="9" creationId="{7B73AF6B-F63A-3894-9125-5EF6F3B51768}"/>
          </ac:spMkLst>
        </pc:spChg>
        <pc:spChg chg="mod">
          <ac:chgData name="Melissa Murray" userId="00ada8a6-6a90-431a-8dd5-0dba5271bf27" providerId="ADAL" clId="{DBE3DE05-CCB3-46C1-BD0B-D32C387439DE}" dt="2022-06-29T19:58:13.638" v="16" actId="1076"/>
          <ac:spMkLst>
            <pc:docMk/>
            <pc:sldMk cId="3882305203" sldId="403"/>
            <ac:spMk id="10" creationId="{DF596BFA-66AC-487D-81A6-404658C12347}"/>
          </ac:spMkLst>
        </pc:spChg>
        <pc:spChg chg="mod">
          <ac:chgData name="Melissa Murray" userId="00ada8a6-6a90-431a-8dd5-0dba5271bf27" providerId="ADAL" clId="{DBE3DE05-CCB3-46C1-BD0B-D32C387439DE}" dt="2022-06-29T19:58:03.089" v="15" actId="1076"/>
          <ac:spMkLst>
            <pc:docMk/>
            <pc:sldMk cId="3882305203" sldId="403"/>
            <ac:spMk id="11" creationId="{8C0CA3FC-0D98-46B6-BDCB-4B90D353BE7D}"/>
          </ac:spMkLst>
        </pc:spChg>
        <pc:picChg chg="del">
          <ac:chgData name="Melissa Murray" userId="00ada8a6-6a90-431a-8dd5-0dba5271bf27" providerId="ADAL" clId="{DBE3DE05-CCB3-46C1-BD0B-D32C387439DE}" dt="2022-06-29T19:55:07.874" v="1" actId="478"/>
          <ac:picMkLst>
            <pc:docMk/>
            <pc:sldMk cId="3882305203" sldId="403"/>
            <ac:picMk id="3" creationId="{C9ABE663-6790-6171-E001-FFC734A2AA65}"/>
          </ac:picMkLst>
        </pc:picChg>
        <pc:picChg chg="add mod ord">
          <ac:chgData name="Melissa Murray" userId="00ada8a6-6a90-431a-8dd5-0dba5271bf27" providerId="ADAL" clId="{DBE3DE05-CCB3-46C1-BD0B-D32C387439DE}" dt="2022-06-29T19:57:56.111" v="14" actId="1076"/>
          <ac:picMkLst>
            <pc:docMk/>
            <pc:sldMk cId="3882305203" sldId="403"/>
            <ac:picMk id="6" creationId="{59A82EE6-4E3B-EC3F-3A57-B1FA9D3539C7}"/>
          </ac:picMkLst>
        </pc:picChg>
      </pc:sldChg>
      <pc:sldChg chg="del">
        <pc:chgData name="Melissa Murray" userId="00ada8a6-6a90-431a-8dd5-0dba5271bf27" providerId="ADAL" clId="{DBE3DE05-CCB3-46C1-BD0B-D32C387439DE}" dt="2022-06-29T19:52:06.811" v="0"/>
        <pc:sldMkLst>
          <pc:docMk/>
          <pc:sldMk cId="1943999312" sldId="404"/>
        </pc:sldMkLst>
      </pc:sldChg>
      <pc:sldChg chg="del">
        <pc:chgData name="Melissa Murray" userId="00ada8a6-6a90-431a-8dd5-0dba5271bf27" providerId="ADAL" clId="{DBE3DE05-CCB3-46C1-BD0B-D32C387439DE}" dt="2022-06-29T19:52:06.811" v="0"/>
        <pc:sldMkLst>
          <pc:docMk/>
          <pc:sldMk cId="3542854255" sldId="405"/>
        </pc:sldMkLst>
      </pc:sldChg>
      <pc:sldChg chg="addSp delSp modSp del mod">
        <pc:chgData name="Melissa Murray" userId="00ada8a6-6a90-431a-8dd5-0dba5271bf27" providerId="ADAL" clId="{DBE3DE05-CCB3-46C1-BD0B-D32C387439DE}" dt="2022-06-29T20:00:51.218" v="41" actId="1076"/>
        <pc:sldMkLst>
          <pc:docMk/>
          <pc:sldMk cId="1187807108" sldId="406"/>
        </pc:sldMkLst>
        <pc:spChg chg="del">
          <ac:chgData name="Melissa Murray" userId="00ada8a6-6a90-431a-8dd5-0dba5271bf27" providerId="ADAL" clId="{DBE3DE05-CCB3-46C1-BD0B-D32C387439DE}" dt="2022-06-29T19:59:54.436" v="21" actId="478"/>
          <ac:spMkLst>
            <pc:docMk/>
            <pc:sldMk cId="1187807108" sldId="406"/>
            <ac:spMk id="4" creationId="{BDACCE91-BC73-43CE-AF8E-A1A681F1CBF5}"/>
          </ac:spMkLst>
        </pc:spChg>
        <pc:spChg chg="mod">
          <ac:chgData name="Melissa Murray" userId="00ada8a6-6a90-431a-8dd5-0dba5271bf27" providerId="ADAL" clId="{DBE3DE05-CCB3-46C1-BD0B-D32C387439DE}" dt="2022-06-29T20:00:42.225" v="38" actId="1076"/>
          <ac:spMkLst>
            <pc:docMk/>
            <pc:sldMk cId="1187807108" sldId="406"/>
            <ac:spMk id="5" creationId="{00000000-0000-0000-0000-000000000000}"/>
          </ac:spMkLst>
        </pc:spChg>
        <pc:spChg chg="mod">
          <ac:chgData name="Melissa Murray" userId="00ada8a6-6a90-431a-8dd5-0dba5271bf27" providerId="ADAL" clId="{DBE3DE05-CCB3-46C1-BD0B-D32C387439DE}" dt="2022-06-29T20:00:39.151" v="37" actId="1076"/>
          <ac:spMkLst>
            <pc:docMk/>
            <pc:sldMk cId="1187807108" sldId="406"/>
            <ac:spMk id="7" creationId="{AC13CF34-0CB6-440F-AE76-612A5680BB4F}"/>
          </ac:spMkLst>
        </pc:spChg>
        <pc:spChg chg="mod">
          <ac:chgData name="Melissa Murray" userId="00ada8a6-6a90-431a-8dd5-0dba5271bf27" providerId="ADAL" clId="{DBE3DE05-CCB3-46C1-BD0B-D32C387439DE}" dt="2022-06-29T20:00:51.218" v="41" actId="1076"/>
          <ac:spMkLst>
            <pc:docMk/>
            <pc:sldMk cId="1187807108" sldId="406"/>
            <ac:spMk id="8" creationId="{4F7CE771-5C94-4E17-937D-35FF962C560E}"/>
          </ac:spMkLst>
        </pc:spChg>
        <pc:picChg chg="add mod ord">
          <ac:chgData name="Melissa Murray" userId="00ada8a6-6a90-431a-8dd5-0dba5271bf27" providerId="ADAL" clId="{DBE3DE05-CCB3-46C1-BD0B-D32C387439DE}" dt="2022-06-29T20:00:45.660" v="40" actId="1076"/>
          <ac:picMkLst>
            <pc:docMk/>
            <pc:sldMk cId="1187807108" sldId="406"/>
            <ac:picMk id="6" creationId="{34905D5C-8BBE-2679-0ADE-DA6E6D238204}"/>
          </ac:picMkLst>
        </pc:picChg>
        <pc:picChg chg="del">
          <ac:chgData name="Melissa Murray" userId="00ada8a6-6a90-431a-8dd5-0dba5271bf27" providerId="ADAL" clId="{DBE3DE05-CCB3-46C1-BD0B-D32C387439DE}" dt="2022-06-29T19:59:57.363" v="22" actId="478"/>
          <ac:picMkLst>
            <pc:docMk/>
            <pc:sldMk cId="1187807108" sldId="406"/>
            <ac:picMk id="10" creationId="{A65A19A4-B129-33D5-FE50-97C63808A48F}"/>
          </ac:picMkLst>
        </pc:picChg>
      </pc:sldChg>
      <pc:sldChg chg="delSp modSp mod">
        <pc:chgData name="Melissa Murray" userId="00ada8a6-6a90-431a-8dd5-0dba5271bf27" providerId="ADAL" clId="{DBE3DE05-CCB3-46C1-BD0B-D32C387439DE}" dt="2022-06-29T20:10:32.155" v="813" actId="478"/>
        <pc:sldMkLst>
          <pc:docMk/>
          <pc:sldMk cId="2990525220" sldId="407"/>
        </pc:sldMkLst>
        <pc:spChg chg="mod">
          <ac:chgData name="Melissa Murray" userId="00ada8a6-6a90-431a-8dd5-0dba5271bf27" providerId="ADAL" clId="{DBE3DE05-CCB3-46C1-BD0B-D32C387439DE}" dt="2022-06-29T20:10:27.252" v="812" actId="20577"/>
          <ac:spMkLst>
            <pc:docMk/>
            <pc:sldMk cId="2990525220" sldId="407"/>
            <ac:spMk id="2" creationId="{E373D351-0C07-414D-B4BF-BBE5F1F83375}"/>
          </ac:spMkLst>
        </pc:spChg>
        <pc:spChg chg="del">
          <ac:chgData name="Melissa Murray" userId="00ada8a6-6a90-431a-8dd5-0dba5271bf27" providerId="ADAL" clId="{DBE3DE05-CCB3-46C1-BD0B-D32C387439DE}" dt="2022-06-29T20:10:32.155" v="813" actId="478"/>
          <ac:spMkLst>
            <pc:docMk/>
            <pc:sldMk cId="2990525220" sldId="407"/>
            <ac:spMk id="3" creationId="{3355B224-E3C1-46F9-8CE3-22DEAFD023A5}"/>
          </ac:spMkLst>
        </pc:spChg>
      </pc:sldChg>
      <pc:sldChg chg="addSp delSp modSp add mod">
        <pc:chgData name="Melissa Murray" userId="00ada8a6-6a90-431a-8dd5-0dba5271bf27" providerId="ADAL" clId="{DBE3DE05-CCB3-46C1-BD0B-D32C387439DE}" dt="2022-07-01T13:19:14.492" v="1929" actId="207"/>
        <pc:sldMkLst>
          <pc:docMk/>
          <pc:sldMk cId="1778489203" sldId="408"/>
        </pc:sldMkLst>
        <pc:spChg chg="del">
          <ac:chgData name="Melissa Murray" userId="00ada8a6-6a90-431a-8dd5-0dba5271bf27" providerId="ADAL" clId="{DBE3DE05-CCB3-46C1-BD0B-D32C387439DE}" dt="2022-07-01T13:15:15.386" v="1903" actId="478"/>
          <ac:spMkLst>
            <pc:docMk/>
            <pc:sldMk cId="1778489203" sldId="408"/>
            <ac:spMk id="4" creationId="{88B4FD69-FF45-4284-AAA5-E38775C12EC0}"/>
          </ac:spMkLst>
        </pc:spChg>
        <pc:spChg chg="del mod">
          <ac:chgData name="Melissa Murray" userId="00ada8a6-6a90-431a-8dd5-0dba5271bf27" providerId="ADAL" clId="{DBE3DE05-CCB3-46C1-BD0B-D32C387439DE}" dt="2022-07-01T13:15:18.754" v="1906" actId="478"/>
          <ac:spMkLst>
            <pc:docMk/>
            <pc:sldMk cId="1778489203" sldId="408"/>
            <ac:spMk id="5" creationId="{0841FAA7-EE74-46AE-9055-1520DAC852AB}"/>
          </ac:spMkLst>
        </pc:spChg>
        <pc:spChg chg="add del mod">
          <ac:chgData name="Melissa Murray" userId="00ada8a6-6a90-431a-8dd5-0dba5271bf27" providerId="ADAL" clId="{DBE3DE05-CCB3-46C1-BD0B-D32C387439DE}" dt="2022-06-29T20:32:09.703" v="1118"/>
          <ac:spMkLst>
            <pc:docMk/>
            <pc:sldMk cId="1778489203" sldId="408"/>
            <ac:spMk id="6" creationId="{531C6D7D-FA0F-14FA-B1C5-2D2BC19E0B6F}"/>
          </ac:spMkLst>
        </pc:spChg>
        <pc:spChg chg="add del mod">
          <ac:chgData name="Melissa Murray" userId="00ada8a6-6a90-431a-8dd5-0dba5271bf27" providerId="ADAL" clId="{DBE3DE05-CCB3-46C1-BD0B-D32C387439DE}" dt="2022-07-01T13:17:26.459" v="1917"/>
          <ac:spMkLst>
            <pc:docMk/>
            <pc:sldMk cId="1778489203" sldId="408"/>
            <ac:spMk id="6" creationId="{A3288FDD-963D-05E2-13DB-2BF9DE6C2C37}"/>
          </ac:spMkLst>
        </pc:spChg>
        <pc:spChg chg="add mod">
          <ac:chgData name="Melissa Murray" userId="00ada8a6-6a90-431a-8dd5-0dba5271bf27" providerId="ADAL" clId="{DBE3DE05-CCB3-46C1-BD0B-D32C387439DE}" dt="2022-07-01T13:19:14.492" v="1929" actId="207"/>
          <ac:spMkLst>
            <pc:docMk/>
            <pc:sldMk cId="1778489203" sldId="408"/>
            <ac:spMk id="10" creationId="{80E9A174-DE98-7B01-0426-D525C0C76400}"/>
          </ac:spMkLst>
        </pc:spChg>
        <pc:spChg chg="add del mod">
          <ac:chgData name="Melissa Murray" userId="00ada8a6-6a90-431a-8dd5-0dba5271bf27" providerId="ADAL" clId="{DBE3DE05-CCB3-46C1-BD0B-D32C387439DE}" dt="2022-07-01T13:15:58.519" v="1915" actId="478"/>
          <ac:spMkLst>
            <pc:docMk/>
            <pc:sldMk cId="1778489203" sldId="408"/>
            <ac:spMk id="12" creationId="{8F60C411-74A8-FB25-9F47-AB2F48EECD2D}"/>
          </ac:spMkLst>
        </pc:spChg>
        <pc:spChg chg="del">
          <ac:chgData name="Melissa Murray" userId="00ada8a6-6a90-431a-8dd5-0dba5271bf27" providerId="ADAL" clId="{DBE3DE05-CCB3-46C1-BD0B-D32C387439DE}" dt="2022-06-29T20:31:39.582" v="1117" actId="478"/>
          <ac:spMkLst>
            <pc:docMk/>
            <pc:sldMk cId="1778489203" sldId="408"/>
            <ac:spMk id="14" creationId="{1DE24185-EEB3-455B-4427-2DD47A128B1D}"/>
          </ac:spMkLst>
        </pc:spChg>
        <pc:picChg chg="add del mod">
          <ac:chgData name="Melissa Murray" userId="00ada8a6-6a90-431a-8dd5-0dba5271bf27" providerId="ADAL" clId="{DBE3DE05-CCB3-46C1-BD0B-D32C387439DE}" dt="2022-07-01T13:17:22.057" v="1916" actId="478"/>
          <ac:picMkLst>
            <pc:docMk/>
            <pc:sldMk cId="1778489203" sldId="408"/>
            <ac:picMk id="8" creationId="{592FE520-B5A5-7C5F-58DA-FE102517B688}"/>
          </ac:picMkLst>
        </pc:picChg>
        <pc:picChg chg="add mod">
          <ac:chgData name="Melissa Murray" userId="00ada8a6-6a90-431a-8dd5-0dba5271bf27" providerId="ADAL" clId="{DBE3DE05-CCB3-46C1-BD0B-D32C387439DE}" dt="2022-07-01T13:17:45.816" v="1924" actId="1076"/>
          <ac:picMkLst>
            <pc:docMk/>
            <pc:sldMk cId="1778489203" sldId="408"/>
            <ac:picMk id="9" creationId="{2569DA58-C724-40C0-E615-6D2A06A65580}"/>
          </ac:picMkLst>
        </pc:picChg>
        <pc:picChg chg="del">
          <ac:chgData name="Melissa Murray" userId="00ada8a6-6a90-431a-8dd5-0dba5271bf27" providerId="ADAL" clId="{DBE3DE05-CCB3-46C1-BD0B-D32C387439DE}" dt="2022-06-29T20:31:37.744" v="1116" actId="478"/>
          <ac:picMkLst>
            <pc:docMk/>
            <pc:sldMk cId="1778489203" sldId="408"/>
            <ac:picMk id="11" creationId="{97E09EC5-2C63-FAB2-E1D8-02D6EF17EA96}"/>
          </ac:picMkLst>
        </pc:picChg>
      </pc:sldChg>
      <pc:sldChg chg="add del">
        <pc:chgData name="Melissa Murray" userId="00ada8a6-6a90-431a-8dd5-0dba5271bf27" providerId="ADAL" clId="{DBE3DE05-CCB3-46C1-BD0B-D32C387439DE}" dt="2022-06-29T20:38:09.441" v="1501" actId="2696"/>
        <pc:sldMkLst>
          <pc:docMk/>
          <pc:sldMk cId="2082694333" sldId="409"/>
        </pc:sldMkLst>
      </pc:sldChg>
      <pc:sldChg chg="addSp delSp modSp add mod">
        <pc:chgData name="Melissa Murray" userId="00ada8a6-6a90-431a-8dd5-0dba5271bf27" providerId="ADAL" clId="{DBE3DE05-CCB3-46C1-BD0B-D32C387439DE}" dt="2022-07-01T13:15:46.091" v="1914" actId="478"/>
        <pc:sldMkLst>
          <pc:docMk/>
          <pc:sldMk cId="3441670553" sldId="410"/>
        </pc:sldMkLst>
        <pc:spChg chg="mod">
          <ac:chgData name="Melissa Murray" userId="00ada8a6-6a90-431a-8dd5-0dba5271bf27" providerId="ADAL" clId="{DBE3DE05-CCB3-46C1-BD0B-D32C387439DE}" dt="2022-07-01T12:38:23.774" v="1524" actId="20577"/>
          <ac:spMkLst>
            <pc:docMk/>
            <pc:sldMk cId="3441670553" sldId="410"/>
            <ac:spMk id="3" creationId="{B67E1C04-7AC0-47B9-A990-11C7D1776B18}"/>
          </ac:spMkLst>
        </pc:spChg>
        <pc:spChg chg="del">
          <ac:chgData name="Melissa Murray" userId="00ada8a6-6a90-431a-8dd5-0dba5271bf27" providerId="ADAL" clId="{DBE3DE05-CCB3-46C1-BD0B-D32C387439DE}" dt="2022-07-01T13:15:46.091" v="1914" actId="478"/>
          <ac:spMkLst>
            <pc:docMk/>
            <pc:sldMk cId="3441670553" sldId="410"/>
            <ac:spMk id="4" creationId="{88B4FD69-FF45-4284-AAA5-E38775C12EC0}"/>
          </ac:spMkLst>
        </pc:spChg>
        <pc:spChg chg="del">
          <ac:chgData name="Melissa Murray" userId="00ada8a6-6a90-431a-8dd5-0dba5271bf27" providerId="ADAL" clId="{DBE3DE05-CCB3-46C1-BD0B-D32C387439DE}" dt="2022-07-01T13:15:23.487" v="1907" actId="478"/>
          <ac:spMkLst>
            <pc:docMk/>
            <pc:sldMk cId="3441670553" sldId="410"/>
            <ac:spMk id="5" creationId="{0841FAA7-EE74-46AE-9055-1520DAC852AB}"/>
          </ac:spMkLst>
        </pc:spChg>
        <pc:spChg chg="add del mod">
          <ac:chgData name="Melissa Murray" userId="00ada8a6-6a90-431a-8dd5-0dba5271bf27" providerId="ADAL" clId="{DBE3DE05-CCB3-46C1-BD0B-D32C387439DE}" dt="2022-07-01T12:38:37.418" v="1525"/>
          <ac:spMkLst>
            <pc:docMk/>
            <pc:sldMk cId="3441670553" sldId="410"/>
            <ac:spMk id="6" creationId="{15B3F044-6EEA-442E-3ACC-D06995DA82CC}"/>
          </ac:spMkLst>
        </pc:spChg>
        <pc:spChg chg="del">
          <ac:chgData name="Melissa Murray" userId="00ada8a6-6a90-431a-8dd5-0dba5271bf27" providerId="ADAL" clId="{DBE3DE05-CCB3-46C1-BD0B-D32C387439DE}" dt="2022-06-29T20:45:41.676" v="1502" actId="478"/>
          <ac:spMkLst>
            <pc:docMk/>
            <pc:sldMk cId="3441670553" sldId="410"/>
            <ac:spMk id="12" creationId="{8F60C411-74A8-FB25-9F47-AB2F48EECD2D}"/>
          </ac:spMkLst>
        </pc:spChg>
        <pc:picChg chg="add mod">
          <ac:chgData name="Melissa Murray" userId="00ada8a6-6a90-431a-8dd5-0dba5271bf27" providerId="ADAL" clId="{DBE3DE05-CCB3-46C1-BD0B-D32C387439DE}" dt="2022-07-01T12:42:48.494" v="1548" actId="1076"/>
          <ac:picMkLst>
            <pc:docMk/>
            <pc:sldMk cId="3441670553" sldId="410"/>
            <ac:picMk id="7" creationId="{AD0FA8E8-B969-5C66-94AB-B34236E364AB}"/>
          </ac:picMkLst>
        </pc:picChg>
        <pc:picChg chg="del">
          <ac:chgData name="Melissa Murray" userId="00ada8a6-6a90-431a-8dd5-0dba5271bf27" providerId="ADAL" clId="{DBE3DE05-CCB3-46C1-BD0B-D32C387439DE}" dt="2022-06-29T20:37:02.047" v="1500" actId="478"/>
          <ac:picMkLst>
            <pc:docMk/>
            <pc:sldMk cId="3441670553" sldId="410"/>
            <ac:picMk id="8" creationId="{592FE520-B5A5-7C5F-58DA-FE102517B688}"/>
          </ac:picMkLst>
        </pc:picChg>
        <pc:picChg chg="add mod">
          <ac:chgData name="Melissa Murray" userId="00ada8a6-6a90-431a-8dd5-0dba5271bf27" providerId="ADAL" clId="{DBE3DE05-CCB3-46C1-BD0B-D32C387439DE}" dt="2022-07-01T12:42:39.445" v="1546" actId="1076"/>
          <ac:picMkLst>
            <pc:docMk/>
            <pc:sldMk cId="3441670553" sldId="410"/>
            <ac:picMk id="9" creationId="{A134BF70-53FF-8DAC-F736-D2A88A97A688}"/>
          </ac:picMkLst>
        </pc:picChg>
        <pc:picChg chg="add mod">
          <ac:chgData name="Melissa Murray" userId="00ada8a6-6a90-431a-8dd5-0dba5271bf27" providerId="ADAL" clId="{DBE3DE05-CCB3-46C1-BD0B-D32C387439DE}" dt="2022-07-01T12:41:44.487" v="1543" actId="1076"/>
          <ac:picMkLst>
            <pc:docMk/>
            <pc:sldMk cId="3441670553" sldId="410"/>
            <ac:picMk id="11" creationId="{5E5B9884-8433-42A0-49A6-2DF0589F44D4}"/>
          </ac:picMkLst>
        </pc:picChg>
      </pc:sldChg>
      <pc:sldChg chg="addSp delSp modSp add mod">
        <pc:chgData name="Melissa Murray" userId="00ada8a6-6a90-431a-8dd5-0dba5271bf27" providerId="ADAL" clId="{DBE3DE05-CCB3-46C1-BD0B-D32C387439DE}" dt="2022-07-01T13:15:27.782" v="1909" actId="478"/>
        <pc:sldMkLst>
          <pc:docMk/>
          <pc:sldMk cId="2549265333" sldId="411"/>
        </pc:sldMkLst>
        <pc:spChg chg="mod">
          <ac:chgData name="Melissa Murray" userId="00ada8a6-6a90-431a-8dd5-0dba5271bf27" providerId="ADAL" clId="{DBE3DE05-CCB3-46C1-BD0B-D32C387439DE}" dt="2022-07-01T12:44:20.993" v="1576" actId="27636"/>
          <ac:spMkLst>
            <pc:docMk/>
            <pc:sldMk cId="2549265333" sldId="411"/>
            <ac:spMk id="3" creationId="{B67E1C04-7AC0-47B9-A990-11C7D1776B18}"/>
          </ac:spMkLst>
        </pc:spChg>
        <pc:spChg chg="del">
          <ac:chgData name="Melissa Murray" userId="00ada8a6-6a90-431a-8dd5-0dba5271bf27" providerId="ADAL" clId="{DBE3DE05-CCB3-46C1-BD0B-D32C387439DE}" dt="2022-07-01T13:15:27.782" v="1909" actId="478"/>
          <ac:spMkLst>
            <pc:docMk/>
            <pc:sldMk cId="2549265333" sldId="411"/>
            <ac:spMk id="4" creationId="{88B4FD69-FF45-4284-AAA5-E38775C12EC0}"/>
          </ac:spMkLst>
        </pc:spChg>
        <pc:spChg chg="del">
          <ac:chgData name="Melissa Murray" userId="00ada8a6-6a90-431a-8dd5-0dba5271bf27" providerId="ADAL" clId="{DBE3DE05-CCB3-46C1-BD0B-D32C387439DE}" dt="2022-07-01T13:15:26.482" v="1908" actId="478"/>
          <ac:spMkLst>
            <pc:docMk/>
            <pc:sldMk cId="2549265333" sldId="411"/>
            <ac:spMk id="5" creationId="{0841FAA7-EE74-46AE-9055-1520DAC852AB}"/>
          </ac:spMkLst>
        </pc:spChg>
        <pc:spChg chg="add del mod">
          <ac:chgData name="Melissa Murray" userId="00ada8a6-6a90-431a-8dd5-0dba5271bf27" providerId="ADAL" clId="{DBE3DE05-CCB3-46C1-BD0B-D32C387439DE}" dt="2022-07-01T12:47:27.809" v="1580"/>
          <ac:spMkLst>
            <pc:docMk/>
            <pc:sldMk cId="2549265333" sldId="411"/>
            <ac:spMk id="6" creationId="{F693EE12-41C5-016A-A5DF-E5D7A0DB8F8A}"/>
          </ac:spMkLst>
        </pc:spChg>
        <pc:spChg chg="add mod">
          <ac:chgData name="Melissa Murray" userId="00ada8a6-6a90-431a-8dd5-0dba5271bf27" providerId="ADAL" clId="{DBE3DE05-CCB3-46C1-BD0B-D32C387439DE}" dt="2022-07-01T12:51:47.368" v="1620" actId="208"/>
          <ac:spMkLst>
            <pc:docMk/>
            <pc:sldMk cId="2549265333" sldId="411"/>
            <ac:spMk id="17" creationId="{3C0FB66C-253D-5C46-0F1F-BD02D6A2D0FD}"/>
          </ac:spMkLst>
        </pc:spChg>
        <pc:picChg chg="del">
          <ac:chgData name="Melissa Murray" userId="00ada8a6-6a90-431a-8dd5-0dba5271bf27" providerId="ADAL" clId="{DBE3DE05-CCB3-46C1-BD0B-D32C387439DE}" dt="2022-07-01T12:44:26.660" v="1579" actId="478"/>
          <ac:picMkLst>
            <pc:docMk/>
            <pc:sldMk cId="2549265333" sldId="411"/>
            <ac:picMk id="7" creationId="{AD0FA8E8-B969-5C66-94AB-B34236E364AB}"/>
          </ac:picMkLst>
        </pc:picChg>
        <pc:picChg chg="del">
          <ac:chgData name="Melissa Murray" userId="00ada8a6-6a90-431a-8dd5-0dba5271bf27" providerId="ADAL" clId="{DBE3DE05-CCB3-46C1-BD0B-D32C387439DE}" dt="2022-07-01T12:44:24.870" v="1578" actId="478"/>
          <ac:picMkLst>
            <pc:docMk/>
            <pc:sldMk cId="2549265333" sldId="411"/>
            <ac:picMk id="9" creationId="{A134BF70-53FF-8DAC-F736-D2A88A97A688}"/>
          </ac:picMkLst>
        </pc:picChg>
        <pc:picChg chg="add mod modCrop">
          <ac:chgData name="Melissa Murray" userId="00ada8a6-6a90-431a-8dd5-0dba5271bf27" providerId="ADAL" clId="{DBE3DE05-CCB3-46C1-BD0B-D32C387439DE}" dt="2022-07-01T12:51:02.809" v="1616" actId="1076"/>
          <ac:picMkLst>
            <pc:docMk/>
            <pc:sldMk cId="2549265333" sldId="411"/>
            <ac:picMk id="10" creationId="{2389B11A-358D-A150-D42E-19A275E80B0F}"/>
          </ac:picMkLst>
        </pc:picChg>
        <pc:picChg chg="del">
          <ac:chgData name="Melissa Murray" userId="00ada8a6-6a90-431a-8dd5-0dba5271bf27" providerId="ADAL" clId="{DBE3DE05-CCB3-46C1-BD0B-D32C387439DE}" dt="2022-07-01T12:44:23.473" v="1577" actId="478"/>
          <ac:picMkLst>
            <pc:docMk/>
            <pc:sldMk cId="2549265333" sldId="411"/>
            <ac:picMk id="11" creationId="{5E5B9884-8433-42A0-49A6-2DF0589F44D4}"/>
          </ac:picMkLst>
        </pc:picChg>
        <pc:picChg chg="add mod">
          <ac:chgData name="Melissa Murray" userId="00ada8a6-6a90-431a-8dd5-0dba5271bf27" providerId="ADAL" clId="{DBE3DE05-CCB3-46C1-BD0B-D32C387439DE}" dt="2022-07-01T12:51:00.154" v="1615" actId="1076"/>
          <ac:picMkLst>
            <pc:docMk/>
            <pc:sldMk cId="2549265333" sldId="411"/>
            <ac:picMk id="13" creationId="{B7D3628F-91F9-2D4A-3F8C-111A8EA9B545}"/>
          </ac:picMkLst>
        </pc:picChg>
        <pc:picChg chg="add mod modCrop">
          <ac:chgData name="Melissa Murray" userId="00ada8a6-6a90-431a-8dd5-0dba5271bf27" providerId="ADAL" clId="{DBE3DE05-CCB3-46C1-BD0B-D32C387439DE}" dt="2022-07-01T12:51:08.481" v="1617" actId="1076"/>
          <ac:picMkLst>
            <pc:docMk/>
            <pc:sldMk cId="2549265333" sldId="411"/>
            <ac:picMk id="16" creationId="{B8E53577-4F22-0DD4-3983-4848B5CCA305}"/>
          </ac:picMkLst>
        </pc:picChg>
      </pc:sldChg>
      <pc:sldChg chg="addSp delSp modSp add mod">
        <pc:chgData name="Melissa Murray" userId="00ada8a6-6a90-431a-8dd5-0dba5271bf27" providerId="ADAL" clId="{DBE3DE05-CCB3-46C1-BD0B-D32C387439DE}" dt="2022-07-01T13:15:33.296" v="1911" actId="478"/>
        <pc:sldMkLst>
          <pc:docMk/>
          <pc:sldMk cId="734352077" sldId="412"/>
        </pc:sldMkLst>
        <pc:spChg chg="mod">
          <ac:chgData name="Melissa Murray" userId="00ada8a6-6a90-431a-8dd5-0dba5271bf27" providerId="ADAL" clId="{DBE3DE05-CCB3-46C1-BD0B-D32C387439DE}" dt="2022-07-01T12:53:45.540" v="1654" actId="20577"/>
          <ac:spMkLst>
            <pc:docMk/>
            <pc:sldMk cId="734352077" sldId="412"/>
            <ac:spMk id="3" creationId="{B67E1C04-7AC0-47B9-A990-11C7D1776B18}"/>
          </ac:spMkLst>
        </pc:spChg>
        <pc:spChg chg="del">
          <ac:chgData name="Melissa Murray" userId="00ada8a6-6a90-431a-8dd5-0dba5271bf27" providerId="ADAL" clId="{DBE3DE05-CCB3-46C1-BD0B-D32C387439DE}" dt="2022-07-01T13:15:31.781" v="1910" actId="478"/>
          <ac:spMkLst>
            <pc:docMk/>
            <pc:sldMk cId="734352077" sldId="412"/>
            <ac:spMk id="4" creationId="{88B4FD69-FF45-4284-AAA5-E38775C12EC0}"/>
          </ac:spMkLst>
        </pc:spChg>
        <pc:spChg chg="del">
          <ac:chgData name="Melissa Murray" userId="00ada8a6-6a90-431a-8dd5-0dba5271bf27" providerId="ADAL" clId="{DBE3DE05-CCB3-46C1-BD0B-D32C387439DE}" dt="2022-07-01T13:15:33.296" v="1911" actId="478"/>
          <ac:spMkLst>
            <pc:docMk/>
            <pc:sldMk cId="734352077" sldId="412"/>
            <ac:spMk id="5" creationId="{0841FAA7-EE74-46AE-9055-1520DAC852AB}"/>
          </ac:spMkLst>
        </pc:spChg>
        <pc:spChg chg="add del mod">
          <ac:chgData name="Melissa Murray" userId="00ada8a6-6a90-431a-8dd5-0dba5271bf27" providerId="ADAL" clId="{DBE3DE05-CCB3-46C1-BD0B-D32C387439DE}" dt="2022-07-01T12:54:02.459" v="1658" actId="478"/>
          <ac:spMkLst>
            <pc:docMk/>
            <pc:sldMk cId="734352077" sldId="412"/>
            <ac:spMk id="6" creationId="{B444E4CA-470E-E561-6262-895F41568AEA}"/>
          </ac:spMkLst>
        </pc:spChg>
        <pc:spChg chg="del">
          <ac:chgData name="Melissa Murray" userId="00ada8a6-6a90-431a-8dd5-0dba5271bf27" providerId="ADAL" clId="{DBE3DE05-CCB3-46C1-BD0B-D32C387439DE}" dt="2022-07-01T12:53:57.804" v="1657" actId="478"/>
          <ac:spMkLst>
            <pc:docMk/>
            <pc:sldMk cId="734352077" sldId="412"/>
            <ac:spMk id="17" creationId="{3C0FB66C-253D-5C46-0F1F-BD02D6A2D0FD}"/>
          </ac:spMkLst>
        </pc:spChg>
        <pc:picChg chg="add mod">
          <ac:chgData name="Melissa Murray" userId="00ada8a6-6a90-431a-8dd5-0dba5271bf27" providerId="ADAL" clId="{DBE3DE05-CCB3-46C1-BD0B-D32C387439DE}" dt="2022-07-01T12:55:26.661" v="1665" actId="14100"/>
          <ac:picMkLst>
            <pc:docMk/>
            <pc:sldMk cId="734352077" sldId="412"/>
            <ac:picMk id="8" creationId="{E37652DE-BE69-9F03-A503-5B1D3437BA0D}"/>
          </ac:picMkLst>
        </pc:picChg>
        <pc:picChg chg="del">
          <ac:chgData name="Melissa Murray" userId="00ada8a6-6a90-431a-8dd5-0dba5271bf27" providerId="ADAL" clId="{DBE3DE05-CCB3-46C1-BD0B-D32C387439DE}" dt="2022-07-01T12:53:49.695" v="1655" actId="478"/>
          <ac:picMkLst>
            <pc:docMk/>
            <pc:sldMk cId="734352077" sldId="412"/>
            <ac:picMk id="10" creationId="{2389B11A-358D-A150-D42E-19A275E80B0F}"/>
          </ac:picMkLst>
        </pc:picChg>
        <pc:picChg chg="del">
          <ac:chgData name="Melissa Murray" userId="00ada8a6-6a90-431a-8dd5-0dba5271bf27" providerId="ADAL" clId="{DBE3DE05-CCB3-46C1-BD0B-D32C387439DE}" dt="2022-07-01T12:53:55.471" v="1656" actId="478"/>
          <ac:picMkLst>
            <pc:docMk/>
            <pc:sldMk cId="734352077" sldId="412"/>
            <ac:picMk id="13" creationId="{B7D3628F-91F9-2D4A-3F8C-111A8EA9B545}"/>
          </ac:picMkLst>
        </pc:picChg>
        <pc:picChg chg="del">
          <ac:chgData name="Melissa Murray" userId="00ada8a6-6a90-431a-8dd5-0dba5271bf27" providerId="ADAL" clId="{DBE3DE05-CCB3-46C1-BD0B-D32C387439DE}" dt="2022-07-01T12:54:04.293" v="1659" actId="478"/>
          <ac:picMkLst>
            <pc:docMk/>
            <pc:sldMk cId="734352077" sldId="412"/>
            <ac:picMk id="16" creationId="{B8E53577-4F22-0DD4-3983-4848B5CCA305}"/>
          </ac:picMkLst>
        </pc:picChg>
      </pc:sldChg>
      <pc:sldChg chg="addSp delSp modSp add mod">
        <pc:chgData name="Melissa Murray" userId="00ada8a6-6a90-431a-8dd5-0dba5271bf27" providerId="ADAL" clId="{DBE3DE05-CCB3-46C1-BD0B-D32C387439DE}" dt="2022-07-01T13:15:38.256" v="1913" actId="478"/>
        <pc:sldMkLst>
          <pc:docMk/>
          <pc:sldMk cId="3958023452" sldId="413"/>
        </pc:sldMkLst>
        <pc:spChg chg="mod">
          <ac:chgData name="Melissa Murray" userId="00ada8a6-6a90-431a-8dd5-0dba5271bf27" providerId="ADAL" clId="{DBE3DE05-CCB3-46C1-BD0B-D32C387439DE}" dt="2022-07-01T12:57:02.190" v="1703" actId="255"/>
          <ac:spMkLst>
            <pc:docMk/>
            <pc:sldMk cId="3958023452" sldId="413"/>
            <ac:spMk id="3" creationId="{B67E1C04-7AC0-47B9-A990-11C7D1776B18}"/>
          </ac:spMkLst>
        </pc:spChg>
        <pc:spChg chg="del">
          <ac:chgData name="Melissa Murray" userId="00ada8a6-6a90-431a-8dd5-0dba5271bf27" providerId="ADAL" clId="{DBE3DE05-CCB3-46C1-BD0B-D32C387439DE}" dt="2022-07-01T13:15:36.700" v="1912" actId="478"/>
          <ac:spMkLst>
            <pc:docMk/>
            <pc:sldMk cId="3958023452" sldId="413"/>
            <ac:spMk id="4" creationId="{88B4FD69-FF45-4284-AAA5-E38775C12EC0}"/>
          </ac:spMkLst>
        </pc:spChg>
        <pc:spChg chg="del">
          <ac:chgData name="Melissa Murray" userId="00ada8a6-6a90-431a-8dd5-0dba5271bf27" providerId="ADAL" clId="{DBE3DE05-CCB3-46C1-BD0B-D32C387439DE}" dt="2022-07-01T13:15:38.256" v="1913" actId="478"/>
          <ac:spMkLst>
            <pc:docMk/>
            <pc:sldMk cId="3958023452" sldId="413"/>
            <ac:spMk id="5" creationId="{0841FAA7-EE74-46AE-9055-1520DAC852AB}"/>
          </ac:spMkLst>
        </pc:spChg>
        <pc:picChg chg="add mod modCrop">
          <ac:chgData name="Melissa Murray" userId="00ada8a6-6a90-431a-8dd5-0dba5271bf27" providerId="ADAL" clId="{DBE3DE05-CCB3-46C1-BD0B-D32C387439DE}" dt="2022-07-01T12:59:49.806" v="1716" actId="732"/>
          <ac:picMkLst>
            <pc:docMk/>
            <pc:sldMk cId="3958023452" sldId="413"/>
            <ac:picMk id="6" creationId="{5028ED45-C233-B742-E4CD-634308CDDDD6}"/>
          </ac:picMkLst>
        </pc:picChg>
        <pc:picChg chg="del">
          <ac:chgData name="Melissa Murray" userId="00ada8a6-6a90-431a-8dd5-0dba5271bf27" providerId="ADAL" clId="{DBE3DE05-CCB3-46C1-BD0B-D32C387439DE}" dt="2022-07-01T12:55:46.975" v="1667" actId="478"/>
          <ac:picMkLst>
            <pc:docMk/>
            <pc:sldMk cId="3958023452" sldId="413"/>
            <ac:picMk id="8" creationId="{E37652DE-BE69-9F03-A503-5B1D3437BA0D}"/>
          </ac:picMkLst>
        </pc:picChg>
        <pc:picChg chg="add mod modCrop">
          <ac:chgData name="Melissa Murray" userId="00ada8a6-6a90-431a-8dd5-0dba5271bf27" providerId="ADAL" clId="{DBE3DE05-CCB3-46C1-BD0B-D32C387439DE}" dt="2022-07-01T13:01:38.094" v="1730" actId="1076"/>
          <ac:picMkLst>
            <pc:docMk/>
            <pc:sldMk cId="3958023452" sldId="413"/>
            <ac:picMk id="9" creationId="{36713DE4-72F6-0F48-1614-97D178A4D82F}"/>
          </ac:picMkLst>
        </pc:picChg>
        <pc:picChg chg="add mod modCrop">
          <ac:chgData name="Melissa Murray" userId="00ada8a6-6a90-431a-8dd5-0dba5271bf27" providerId="ADAL" clId="{DBE3DE05-CCB3-46C1-BD0B-D32C387439DE}" dt="2022-07-01T13:01:47.996" v="1733" actId="1076"/>
          <ac:picMkLst>
            <pc:docMk/>
            <pc:sldMk cId="3958023452" sldId="413"/>
            <ac:picMk id="11" creationId="{BB1F813D-DE5D-D931-AEE8-CBD4883F75CF}"/>
          </ac:picMkLst>
        </pc:picChg>
      </pc:sldChg>
      <pc:sldChg chg="addSp delSp modSp add mod">
        <pc:chgData name="Melissa Murray" userId="00ada8a6-6a90-431a-8dd5-0dba5271bf27" providerId="ADAL" clId="{DBE3DE05-CCB3-46C1-BD0B-D32C387439DE}" dt="2022-07-01T13:20:58.929" v="1943" actId="1076"/>
        <pc:sldMkLst>
          <pc:docMk/>
          <pc:sldMk cId="769466753" sldId="414"/>
        </pc:sldMkLst>
        <pc:spChg chg="mod">
          <ac:chgData name="Melissa Murray" userId="00ada8a6-6a90-431a-8dd5-0dba5271bf27" providerId="ADAL" clId="{DBE3DE05-CCB3-46C1-BD0B-D32C387439DE}" dt="2022-07-01T13:02:50.472" v="1796" actId="20577"/>
          <ac:spMkLst>
            <pc:docMk/>
            <pc:sldMk cId="769466753" sldId="414"/>
            <ac:spMk id="3" creationId="{B67E1C04-7AC0-47B9-A990-11C7D1776B18}"/>
          </ac:spMkLst>
        </pc:spChg>
        <pc:spChg chg="del">
          <ac:chgData name="Melissa Murray" userId="00ada8a6-6a90-431a-8dd5-0dba5271bf27" providerId="ADAL" clId="{DBE3DE05-CCB3-46C1-BD0B-D32C387439DE}" dt="2022-07-01T13:08:12.282" v="1815" actId="478"/>
          <ac:spMkLst>
            <pc:docMk/>
            <pc:sldMk cId="769466753" sldId="414"/>
            <ac:spMk id="4" creationId="{88B4FD69-FF45-4284-AAA5-E38775C12EC0}"/>
          </ac:spMkLst>
        </pc:spChg>
        <pc:spChg chg="del">
          <ac:chgData name="Melissa Murray" userId="00ada8a6-6a90-431a-8dd5-0dba5271bf27" providerId="ADAL" clId="{DBE3DE05-CCB3-46C1-BD0B-D32C387439DE}" dt="2022-07-01T13:08:10.217" v="1814" actId="478"/>
          <ac:spMkLst>
            <pc:docMk/>
            <pc:sldMk cId="769466753" sldId="414"/>
            <ac:spMk id="5" creationId="{0841FAA7-EE74-46AE-9055-1520DAC852AB}"/>
          </ac:spMkLst>
        </pc:spChg>
        <pc:picChg chg="del">
          <ac:chgData name="Melissa Murray" userId="00ada8a6-6a90-431a-8dd5-0dba5271bf27" providerId="ADAL" clId="{DBE3DE05-CCB3-46C1-BD0B-D32C387439DE}" dt="2022-07-01T13:03:10.434" v="1797" actId="478"/>
          <ac:picMkLst>
            <pc:docMk/>
            <pc:sldMk cId="769466753" sldId="414"/>
            <ac:picMk id="6" creationId="{5028ED45-C233-B742-E4CD-634308CDDDD6}"/>
          </ac:picMkLst>
        </pc:picChg>
        <pc:picChg chg="add mod">
          <ac:chgData name="Melissa Murray" userId="00ada8a6-6a90-431a-8dd5-0dba5271bf27" providerId="ADAL" clId="{DBE3DE05-CCB3-46C1-BD0B-D32C387439DE}" dt="2022-07-01T13:20:30.726" v="1938" actId="14100"/>
          <ac:picMkLst>
            <pc:docMk/>
            <pc:sldMk cId="769466753" sldId="414"/>
            <ac:picMk id="7" creationId="{B731BA15-1027-D7E1-DB92-62C2F79467B5}"/>
          </ac:picMkLst>
        </pc:picChg>
        <pc:picChg chg="del">
          <ac:chgData name="Melissa Murray" userId="00ada8a6-6a90-431a-8dd5-0dba5271bf27" providerId="ADAL" clId="{DBE3DE05-CCB3-46C1-BD0B-D32C387439DE}" dt="2022-07-01T13:03:11.115" v="1798" actId="478"/>
          <ac:picMkLst>
            <pc:docMk/>
            <pc:sldMk cId="769466753" sldId="414"/>
            <ac:picMk id="9" creationId="{36713DE4-72F6-0F48-1614-97D178A4D82F}"/>
          </ac:picMkLst>
        </pc:picChg>
        <pc:picChg chg="add mod modCrop">
          <ac:chgData name="Melissa Murray" userId="00ada8a6-6a90-431a-8dd5-0dba5271bf27" providerId="ADAL" clId="{DBE3DE05-CCB3-46C1-BD0B-D32C387439DE}" dt="2022-07-01T13:20:58.929" v="1943" actId="1076"/>
          <ac:picMkLst>
            <pc:docMk/>
            <pc:sldMk cId="769466753" sldId="414"/>
            <ac:picMk id="10" creationId="{A067AD64-C9FB-C1AD-107A-355F62AF0E30}"/>
          </ac:picMkLst>
        </pc:picChg>
        <pc:picChg chg="del">
          <ac:chgData name="Melissa Murray" userId="00ada8a6-6a90-431a-8dd5-0dba5271bf27" providerId="ADAL" clId="{DBE3DE05-CCB3-46C1-BD0B-D32C387439DE}" dt="2022-07-01T13:03:11.774" v="1799" actId="478"/>
          <ac:picMkLst>
            <pc:docMk/>
            <pc:sldMk cId="769466753" sldId="414"/>
            <ac:picMk id="11" creationId="{BB1F813D-DE5D-D931-AEE8-CBD4883F75CF}"/>
          </ac:picMkLst>
        </pc:picChg>
      </pc:sldChg>
      <pc:sldChg chg="addSp delSp modSp add mod">
        <pc:chgData name="Melissa Murray" userId="00ada8a6-6a90-431a-8dd5-0dba5271bf27" providerId="ADAL" clId="{DBE3DE05-CCB3-46C1-BD0B-D32C387439DE}" dt="2022-07-01T13:14:10.864" v="1895" actId="20577"/>
        <pc:sldMkLst>
          <pc:docMk/>
          <pc:sldMk cId="146917519" sldId="415"/>
        </pc:sldMkLst>
        <pc:spChg chg="mod">
          <ac:chgData name="Melissa Murray" userId="00ada8a6-6a90-431a-8dd5-0dba5271bf27" providerId="ADAL" clId="{DBE3DE05-CCB3-46C1-BD0B-D32C387439DE}" dt="2022-07-01T13:14:10.864" v="1895" actId="20577"/>
          <ac:spMkLst>
            <pc:docMk/>
            <pc:sldMk cId="146917519" sldId="415"/>
            <ac:spMk id="3" creationId="{B67E1C04-7AC0-47B9-A990-11C7D1776B18}"/>
          </ac:spMkLst>
        </pc:spChg>
        <pc:picChg chg="add mod modCrop">
          <ac:chgData name="Melissa Murray" userId="00ada8a6-6a90-431a-8dd5-0dba5271bf27" providerId="ADAL" clId="{DBE3DE05-CCB3-46C1-BD0B-D32C387439DE}" dt="2022-07-01T13:13:47.239" v="1865" actId="1076"/>
          <ac:picMkLst>
            <pc:docMk/>
            <pc:sldMk cId="146917519" sldId="415"/>
            <ac:picMk id="4" creationId="{5A04DB14-5D82-2BC3-3FAE-5376992CA30D}"/>
          </ac:picMkLst>
        </pc:picChg>
        <pc:picChg chg="del">
          <ac:chgData name="Melissa Murray" userId="00ada8a6-6a90-431a-8dd5-0dba5271bf27" providerId="ADAL" clId="{DBE3DE05-CCB3-46C1-BD0B-D32C387439DE}" dt="2022-07-01T13:11:54.485" v="1846" actId="478"/>
          <ac:picMkLst>
            <pc:docMk/>
            <pc:sldMk cId="146917519" sldId="415"/>
            <ac:picMk id="7" creationId="{B731BA15-1027-D7E1-DB92-62C2F79467B5}"/>
          </ac:picMkLst>
        </pc:picChg>
        <pc:picChg chg="del">
          <ac:chgData name="Melissa Murray" userId="00ada8a6-6a90-431a-8dd5-0dba5271bf27" providerId="ADAL" clId="{DBE3DE05-CCB3-46C1-BD0B-D32C387439DE}" dt="2022-07-01T13:11:56.087" v="1847" actId="478"/>
          <ac:picMkLst>
            <pc:docMk/>
            <pc:sldMk cId="146917519" sldId="415"/>
            <ac:picMk id="10" creationId="{A067AD64-C9FB-C1AD-107A-355F62AF0E30}"/>
          </ac:picMkLst>
        </pc:picChg>
      </pc:sldChg>
      <pc:sldChg chg="addSp delSp modSp add del mod">
        <pc:chgData name="Melissa Murray" userId="00ada8a6-6a90-431a-8dd5-0dba5271bf27" providerId="ADAL" clId="{DBE3DE05-CCB3-46C1-BD0B-D32C387439DE}" dt="2022-07-01T13:15:08.301" v="1902" actId="2696"/>
        <pc:sldMkLst>
          <pc:docMk/>
          <pc:sldMk cId="2771789123" sldId="416"/>
        </pc:sldMkLst>
        <pc:picChg chg="del">
          <ac:chgData name="Melissa Murray" userId="00ada8a6-6a90-431a-8dd5-0dba5271bf27" providerId="ADAL" clId="{DBE3DE05-CCB3-46C1-BD0B-D32C387439DE}" dt="2022-07-01T13:14:54.396" v="1897" actId="478"/>
          <ac:picMkLst>
            <pc:docMk/>
            <pc:sldMk cId="2771789123" sldId="416"/>
            <ac:picMk id="4" creationId="{5A04DB14-5D82-2BC3-3FAE-5376992CA30D}"/>
          </ac:picMkLst>
        </pc:picChg>
        <pc:picChg chg="add del mod">
          <ac:chgData name="Melissa Murray" userId="00ada8a6-6a90-431a-8dd5-0dba5271bf27" providerId="ADAL" clId="{DBE3DE05-CCB3-46C1-BD0B-D32C387439DE}" dt="2022-07-01T13:15:04.735" v="1901" actId="478"/>
          <ac:picMkLst>
            <pc:docMk/>
            <pc:sldMk cId="2771789123" sldId="416"/>
            <ac:picMk id="5" creationId="{77523B64-929A-63D3-9511-50B1121A78C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AF4272A-5CE9-4191-96AE-6F6710C703CB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79AD13E-749A-4D3C-93A0-1F0B44F7D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68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AD13E-749A-4D3C-93A0-1F0B44F7DF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94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3218A-5F3E-467A-8445-A5C86AA9EA1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64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3218A-5F3E-467A-8445-A5C86AA9EA1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17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3218A-5F3E-467A-8445-A5C86AA9EA1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57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Keep “local governments” in outcome for new 5.B?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3218A-5F3E-467A-8445-A5C86AA9EA1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82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3218A-5F3E-467A-8445-A5C86AA9EA1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2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AD13E-749A-4D3C-93A0-1F0B44F7DF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97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AD13E-749A-4D3C-93A0-1F0B44F7DF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13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AD13E-749A-4D3C-93A0-1F0B44F7DF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99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AD13E-749A-4D3C-93A0-1F0B44F7DF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6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AD13E-749A-4D3C-93A0-1F0B44F7DF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38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AD13E-749A-4D3C-93A0-1F0B44F7DF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3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AD13E-749A-4D3C-93A0-1F0B44F7DF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08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33218A-5F3E-467A-8445-A5C86AA9EA1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8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2861" y="2741847"/>
            <a:ext cx="7422292" cy="1374306"/>
          </a:xfrm>
        </p:spPr>
        <p:txBody>
          <a:bodyPr anchor="b"/>
          <a:lstStyle>
            <a:lvl1pPr algn="ctr">
              <a:defRPr sz="60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Start &amp; End Title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C441D1-7667-4CC9-81D1-0168AD4D3ADA}"/>
              </a:ext>
            </a:extLst>
          </p:cNvPr>
          <p:cNvSpPr/>
          <p:nvPr userDrawn="1"/>
        </p:nvSpPr>
        <p:spPr>
          <a:xfrm>
            <a:off x="8902931" y="5353098"/>
            <a:ext cx="3025833" cy="1055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2861" y="4116153"/>
            <a:ext cx="742229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C3C4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9034145-D8DE-48BF-B54E-BAEE88D05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r="71820"/>
          <a:stretch/>
        </p:blipFill>
        <p:spPr>
          <a:xfrm>
            <a:off x="0" y="0"/>
            <a:ext cx="3695926" cy="687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19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0A8A10C-97DF-5898-B313-B7D16DE002B0}"/>
              </a:ext>
            </a:extLst>
          </p:cNvPr>
          <p:cNvSpPr/>
          <p:nvPr userDrawn="1"/>
        </p:nvSpPr>
        <p:spPr>
          <a:xfrm>
            <a:off x="0" y="1"/>
            <a:ext cx="12192000" cy="1455938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D7A873-7781-3154-C252-E0BA4178B2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1" y="0"/>
            <a:ext cx="691864" cy="145593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E53707-5CB9-477F-B609-EC394AAB54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212710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r>
              <a:rPr lang="en-US"/>
              <a:t>Bullet Points</a:t>
            </a:r>
          </a:p>
          <a:p>
            <a:r>
              <a:rPr lang="en-US"/>
              <a:t>2</a:t>
            </a:r>
          </a:p>
          <a:p>
            <a:pPr lvl="1"/>
            <a:r>
              <a:rPr lang="en-US"/>
              <a:t>Sub</a:t>
            </a:r>
          </a:p>
          <a:p>
            <a:pPr lvl="1"/>
            <a:r>
              <a:rPr lang="en-US"/>
              <a:t>Sub</a:t>
            </a:r>
          </a:p>
          <a:p>
            <a:r>
              <a:rPr lang="en-US"/>
              <a:t>3</a:t>
            </a:r>
          </a:p>
          <a:p>
            <a:r>
              <a:rPr lang="en-US"/>
              <a:t>4</a:t>
            </a:r>
          </a:p>
          <a:p>
            <a:r>
              <a:rPr lang="en-US"/>
              <a:t>5</a:t>
            </a:r>
          </a:p>
          <a:p>
            <a:pPr lvl="1"/>
            <a:r>
              <a:rPr lang="en-US"/>
              <a:t>Sub</a:t>
            </a:r>
          </a:p>
          <a:p>
            <a:pPr lvl="1"/>
            <a:r>
              <a:rPr lang="en-US"/>
              <a:t>Sub</a:t>
            </a:r>
          </a:p>
          <a:p>
            <a:r>
              <a:rPr lang="en-US"/>
              <a:t>6 Max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D57FA7E-5E5C-40BD-9409-7729D23571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8679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0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4487CBF-E4FD-4A67-B827-B262340E662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23742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A874D0A-FFE7-4BF8-84BA-A75B827DF6A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237424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513BA7-ABAB-4BA6-9FC8-285AB9B79879}"/>
              </a:ext>
            </a:extLst>
          </p:cNvPr>
          <p:cNvSpPr/>
          <p:nvPr userDrawn="1"/>
        </p:nvSpPr>
        <p:spPr>
          <a:xfrm>
            <a:off x="0" y="1"/>
            <a:ext cx="12192000" cy="1455938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B1532B-198B-4DA8-A36F-831554A1F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1" y="0"/>
            <a:ext cx="691864" cy="14559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40ED970-A53B-468B-B331-C6E1442349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8679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6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E27D8C-353B-401C-B111-72ADE3E946E2}"/>
              </a:ext>
            </a:extLst>
          </p:cNvPr>
          <p:cNvSpPr/>
          <p:nvPr userDrawn="1"/>
        </p:nvSpPr>
        <p:spPr>
          <a:xfrm>
            <a:off x="0" y="0"/>
            <a:ext cx="4902926" cy="6858000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7C99FD-4B33-4036-9832-BBF05A0626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612938"/>
            <a:ext cx="4902927" cy="87944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ADAEA9F-E822-4991-ADA1-26F8D9464D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2526" y="513805"/>
            <a:ext cx="6259286" cy="5860362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r>
              <a:rPr lang="en-US"/>
              <a:t>Bullet Points</a:t>
            </a:r>
          </a:p>
          <a:p>
            <a:r>
              <a:rPr lang="en-US"/>
              <a:t>2</a:t>
            </a:r>
          </a:p>
          <a:p>
            <a:r>
              <a:rPr lang="en-US"/>
              <a:t>3</a:t>
            </a:r>
          </a:p>
          <a:p>
            <a:r>
              <a:rPr lang="en-US"/>
              <a:t>4</a:t>
            </a:r>
          </a:p>
          <a:p>
            <a:r>
              <a:rPr lang="en-US"/>
              <a:t>5</a:t>
            </a:r>
          </a:p>
          <a:p>
            <a:r>
              <a:rPr lang="en-US"/>
              <a:t>6 Max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C87E17-9646-4FB5-9F7C-68C322115E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0" y="612938"/>
            <a:ext cx="2828355" cy="595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4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E27D8C-353B-401C-B111-72ADE3E946E2}"/>
              </a:ext>
            </a:extLst>
          </p:cNvPr>
          <p:cNvSpPr/>
          <p:nvPr userDrawn="1"/>
        </p:nvSpPr>
        <p:spPr>
          <a:xfrm>
            <a:off x="-1" y="0"/>
            <a:ext cx="4902926" cy="6858000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6E0D4A-7933-4636-B6D6-9924977388D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1" y="612938"/>
            <a:ext cx="4902927" cy="879448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98978B-5742-4EEF-8C01-A692936B0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801" y="2123479"/>
            <a:ext cx="6727372" cy="4441372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83F926-CB28-4EDA-A6DA-B517BC065A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0" y="612938"/>
            <a:ext cx="2828355" cy="595191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3DCC71-C9C0-49D6-83F4-E93B95D606A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257801" y="513805"/>
            <a:ext cx="6727372" cy="1377139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465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r>
              <a:rPr lang="en-US"/>
              <a:t>Bullet Points</a:t>
            </a:r>
          </a:p>
          <a:p>
            <a:r>
              <a:rPr lang="en-US"/>
              <a:t>2</a:t>
            </a:r>
          </a:p>
          <a:p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7814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9E50C44-C666-4E2D-845A-5241C645A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34" y="2472719"/>
            <a:ext cx="2575989" cy="2047244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151CE89-F1D7-4AAB-B996-1A0994F724E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79011" y="2472719"/>
            <a:ext cx="2575989" cy="2047244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7298F6DC-599C-4DC4-848B-FDCE58E83A6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92889" y="2472719"/>
            <a:ext cx="2575989" cy="2047244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4555760-6FBD-4D86-A9DB-B0014938B3DF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65134" y="4684738"/>
            <a:ext cx="2575989" cy="70556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F45B90F-A32B-4525-8208-B0FF8BC80A7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79011" y="4684738"/>
            <a:ext cx="2575989" cy="70556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24B73C0-E7FB-4C5C-854E-8F88F4E5FB6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392889" y="4684737"/>
            <a:ext cx="2575989" cy="70556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538D7A-A029-457C-B7F0-3B3CBF3DE81C}"/>
              </a:ext>
            </a:extLst>
          </p:cNvPr>
          <p:cNvSpPr/>
          <p:nvPr userDrawn="1"/>
        </p:nvSpPr>
        <p:spPr>
          <a:xfrm>
            <a:off x="0" y="1"/>
            <a:ext cx="12192000" cy="1455938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155347-BBD3-4E98-8E59-6D4E2603C4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1" y="0"/>
            <a:ext cx="691864" cy="145593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DC0159B-A3CA-456A-AD7D-165C87BCE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8679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1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C0799F-6CB5-4F24-A80F-F2D3B2E94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128" y="1748900"/>
            <a:ext cx="11461072" cy="4563123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2400">
                <a:solidFill>
                  <a:srgbClr val="6C6D70"/>
                </a:solidFill>
                <a:latin typeface="Trebuchet MS" panose="020B0603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Trebuchet MS" panose="020B0603020202020204" pitchFamily="34" charset="0"/>
              </a:defRPr>
            </a:lvl5pPr>
          </a:lstStyle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F6B216-2459-4D0F-BF69-05B4D00DEC8F}"/>
              </a:ext>
            </a:extLst>
          </p:cNvPr>
          <p:cNvSpPr/>
          <p:nvPr userDrawn="1"/>
        </p:nvSpPr>
        <p:spPr>
          <a:xfrm>
            <a:off x="0" y="1"/>
            <a:ext cx="12192000" cy="1455938"/>
          </a:xfrm>
          <a:prstGeom prst="rect">
            <a:avLst/>
          </a:prstGeom>
          <a:solidFill>
            <a:srgbClr val="147B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273B07-2154-4FC7-8FB4-B9A00BBAE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/>
          <a:stretch/>
        </p:blipFill>
        <p:spPr>
          <a:xfrm>
            <a:off x="1" y="0"/>
            <a:ext cx="691864" cy="145593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6EFBECF-7A60-422A-ACF3-376492E06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38679"/>
            <a:ext cx="9054830" cy="978581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62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Transition Slide">
    <p:bg>
      <p:bgPr>
        <a:solidFill>
          <a:srgbClr val="14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CD3C365-FA2F-4EC1-8A23-2DC3645D1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0" r="-1" b="-543"/>
          <a:stretch/>
        </p:blipFill>
        <p:spPr>
          <a:xfrm>
            <a:off x="0" y="0"/>
            <a:ext cx="3268552" cy="69014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4279AD6-AA56-4159-8F23-A25AC70891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32861" y="2741847"/>
            <a:ext cx="7422292" cy="1374306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Section 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D519BBB-2F9F-45A4-AACC-8293FC3AED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2861" y="4116153"/>
            <a:ext cx="7422292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003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6C6D7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212710"/>
          </a:xfrm>
        </p:spPr>
        <p:txBody>
          <a:bodyPr/>
          <a:lstStyle>
            <a:lvl1pPr marL="228600" indent="-228600">
              <a:buClr>
                <a:srgbClr val="1C75BB"/>
              </a:buClr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1C75BB"/>
              </a:buClr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1C75BB"/>
              </a:buClr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1C75BB"/>
              </a:buClr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1C75BB"/>
              </a:buClr>
              <a:buFont typeface="Wingdings" panose="05000000000000000000" pitchFamily="2" charset="2"/>
              <a:buChar char="§"/>
              <a:defRPr>
                <a:solidFill>
                  <a:srgbClr val="6C6D7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097" y="6125954"/>
            <a:ext cx="1664044" cy="46079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94270" y="6356350"/>
            <a:ext cx="9605319" cy="0"/>
          </a:xfrm>
          <a:prstGeom prst="line">
            <a:avLst/>
          </a:prstGeom>
          <a:ln>
            <a:solidFill>
              <a:srgbClr val="C3C4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41C23D-24F4-48C8-A48F-4E12BCF2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8C394-8BAE-4E6D-9B80-4681821B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5BC4BB82-2418-4D35-9A7E-6ED0E6E631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70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83B4790-CDFA-4986-9587-5A3A9AF404C6}" type="datetimeFigureOut">
              <a:rPr lang="en-US" smtClean="0"/>
              <a:pPr/>
              <a:t>7/25/2022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BC4BB82-2418-4D35-9A7E-6ED0E6E631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2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7" r:id="rId2"/>
    <p:sldLayoutId id="2147483671" r:id="rId3"/>
    <p:sldLayoutId id="2147483651" r:id="rId4"/>
    <p:sldLayoutId id="2147483668" r:id="rId5"/>
    <p:sldLayoutId id="2147483664" r:id="rId6"/>
    <p:sldLayoutId id="2147483665" r:id="rId7"/>
    <p:sldLayoutId id="2147483655" r:id="rId8"/>
    <p:sldLayoutId id="21474836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rgbClr val="6C6D70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7ED5EF-8E18-4FEE-98CE-F89A24429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2861" y="2815738"/>
            <a:ext cx="7422292" cy="1374306"/>
          </a:xfrm>
        </p:spPr>
        <p:txBody>
          <a:bodyPr>
            <a:normAutofit fontScale="90000"/>
          </a:bodyPr>
          <a:lstStyle/>
          <a:p>
            <a:r>
              <a:rPr lang="en-US"/>
              <a:t>Draft Fiscal Year 2023 Strategic Plan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B6E2D88-346E-4B78-AD77-A99A9F392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2861" y="4407466"/>
            <a:ext cx="7422292" cy="1655762"/>
          </a:xfrm>
        </p:spPr>
        <p:txBody>
          <a:bodyPr/>
          <a:lstStyle/>
          <a:p>
            <a:r>
              <a:rPr lang="en-US"/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1825884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D351-0C07-414D-B4BF-BBE5F1F83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2861" y="2843447"/>
            <a:ext cx="7422292" cy="1374306"/>
          </a:xfrm>
        </p:spPr>
        <p:txBody>
          <a:bodyPr>
            <a:normAutofit fontScale="90000"/>
          </a:bodyPr>
          <a:lstStyle/>
          <a:p>
            <a:r>
              <a:rPr lang="en-US"/>
              <a:t>Draft FY 23</a:t>
            </a:r>
            <a:br>
              <a:rPr lang="en-US"/>
            </a:br>
            <a:r>
              <a:rPr lang="en-US"/>
              <a:t>Strategic Plan</a:t>
            </a:r>
          </a:p>
        </p:txBody>
      </p:sp>
    </p:spTree>
    <p:extLst>
      <p:ext uri="{BB962C8B-B14F-4D97-AF65-F5344CB8AC3E}">
        <p14:creationId xmlns:p14="http://schemas.microsoft.com/office/powerpoint/2010/main" val="2990525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7F34C7-12A5-4551-B0DC-163747533C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/>
              <a:t>Executive Committee Review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B9180D-79D7-4C6C-AEA7-38E2A35BA0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209" y="1825625"/>
            <a:ext cx="5348591" cy="4237424"/>
          </a:xfr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/>
              <a:t>Met on June 6, 2022 to recommend updates to the FY 23 Strategic Plan</a:t>
            </a:r>
            <a:br>
              <a:rPr lang="en-US"/>
            </a:br>
            <a:endParaRPr lang="en-US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/>
              <a:t>Draft presented to committees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1DD297-D22E-4E14-AC9A-F52DEC89B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615232"/>
            <a:ext cx="5181600" cy="4237424"/>
          </a:xfrm>
          <a:ln w="28575">
            <a:solidFill>
              <a:srgbClr val="147BD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600" b="1" u="sng">
                <a:solidFill>
                  <a:srgbClr val="147BD1"/>
                </a:solidFill>
              </a:rPr>
              <a:t>Executive Committee Members</a:t>
            </a:r>
          </a:p>
          <a:p>
            <a:pPr marL="0" indent="0" algn="ctr">
              <a:buNone/>
            </a:pPr>
            <a:endParaRPr lang="en-US" sz="900"/>
          </a:p>
          <a:p>
            <a:pPr marL="0" indent="0" algn="ctr">
              <a:buNone/>
            </a:pPr>
            <a:r>
              <a:rPr lang="en-US" b="1"/>
              <a:t>Chair Robert S. Weinroth</a:t>
            </a:r>
            <a:br>
              <a:rPr lang="en-US"/>
            </a:br>
            <a:r>
              <a:rPr lang="en-US"/>
              <a:t>Palm Beach County Mayor</a:t>
            </a:r>
          </a:p>
          <a:p>
            <a:pPr marL="0" indent="0" algn="ctr">
              <a:buNone/>
            </a:pPr>
            <a:r>
              <a:rPr lang="en-US" b="1"/>
              <a:t>Vice Chair Chelsea S. Reed</a:t>
            </a:r>
            <a:br>
              <a:rPr lang="en-US"/>
            </a:br>
            <a:r>
              <a:rPr lang="en-US"/>
              <a:t>Palm Beach Gardens Mayor</a:t>
            </a:r>
          </a:p>
          <a:p>
            <a:pPr marL="0" indent="0" algn="ctr">
              <a:buNone/>
            </a:pPr>
            <a:r>
              <a:rPr lang="en-US" b="1"/>
              <a:t>Maria Marino</a:t>
            </a:r>
            <a:br>
              <a:rPr lang="en-US"/>
            </a:br>
            <a:r>
              <a:rPr lang="en-US"/>
              <a:t>Palm Beach County Commissioner</a:t>
            </a:r>
          </a:p>
          <a:p>
            <a:pPr marL="0" indent="0" algn="ctr">
              <a:buNone/>
            </a:pPr>
            <a:r>
              <a:rPr lang="en-US" b="1"/>
              <a:t>Michael </a:t>
            </a:r>
            <a:r>
              <a:rPr lang="en-US" b="1" err="1"/>
              <a:t>Napoleone</a:t>
            </a:r>
            <a:br>
              <a:rPr lang="en-US"/>
            </a:br>
            <a:r>
              <a:rPr lang="en-US"/>
              <a:t>Wellington Councilman</a:t>
            </a:r>
          </a:p>
          <a:p>
            <a:pPr marL="0" indent="0" algn="ctr">
              <a:buNone/>
            </a:pPr>
            <a:r>
              <a:rPr lang="en-US" b="1"/>
              <a:t>Joel Flores</a:t>
            </a:r>
            <a:br>
              <a:rPr lang="en-US"/>
            </a:br>
            <a:r>
              <a:rPr lang="en-US"/>
              <a:t>Greenacres Mayor</a:t>
            </a:r>
          </a:p>
        </p:txBody>
      </p:sp>
    </p:spTree>
    <p:extLst>
      <p:ext uri="{BB962C8B-B14F-4D97-AF65-F5344CB8AC3E}">
        <p14:creationId xmlns:p14="http://schemas.microsoft.com/office/powerpoint/2010/main" val="1742991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A0C4C-FD7F-88DA-0B57-1319191F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Engage the Public</a:t>
            </a:r>
          </a:p>
        </p:txBody>
      </p:sp>
      <p:pic>
        <p:nvPicPr>
          <p:cNvPr id="5" name="Picture 4" descr="A table listing actions and outcomes. The term &quot;strikethrough&quot; is being used to identify actions or outcomes that have been struck through and &quot;add&quot; is being used to identify actions or outcomes that have been used as replacement.&#10;&#10;The table reads as:&#10;&#10;Action.A. strikethrough: Promote interactive comment map. Add: Collect public comments via online map, surveys, and other platforms to inform transportation planning efforts. Outcome.A. 500 comments&#10;&#10;Action.B. strikethrough: Expand social media following. Add: Increase social media engagement&#10;Outcome.B. strikethrough: 4,000 followers and 25,000 impressions/month. Add: 4,500 followers. 30,000 impressions/month&#10;&#10;Outcome.C. strikethrough: 500 respondents. Add: 2,000 participants&#10;&#10;Outcome.D. strikethrough: 40 TPA related media stories. Add: 75 TPA related media stories. &#10;&#10;Outcome.E. strikethrough: 15, Add: 20 presentations&#10;">
            <a:extLst>
              <a:ext uri="{FF2B5EF4-FFF2-40B4-BE49-F238E27FC236}">
                <a16:creationId xmlns:a16="http://schemas.microsoft.com/office/drawing/2014/main" id="{E190E1DD-D889-077F-16AA-67B763D41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6"/>
          <a:stretch/>
        </p:blipFill>
        <p:spPr>
          <a:xfrm>
            <a:off x="0" y="0"/>
            <a:ext cx="12192000" cy="5829631"/>
          </a:xfrm>
          <a:prstGeom prst="rect">
            <a:avLst/>
          </a:prstGeom>
        </p:spPr>
      </p:pic>
      <p:sp>
        <p:nvSpPr>
          <p:cNvPr id="3" name="Rounded Rectangl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5299" y="5325534"/>
            <a:ext cx="5219455" cy="427350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1C6E20F7-6E1F-463D-B02E-231173DF91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7243" y="1655233"/>
            <a:ext cx="6819657" cy="945243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3385678C-D217-4D50-803C-76CFE12A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5299" y="4415369"/>
            <a:ext cx="5219453" cy="676124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48C75459-136E-3551-AC4B-D3D03A21B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7243" y="2601684"/>
            <a:ext cx="11937510" cy="1048657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558395A5-95D2-D893-C9A7-32AEF4D04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5298" y="3649800"/>
            <a:ext cx="5219453" cy="676124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60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able listing actions and outcomes. The term &quot;strikethrough&quot; is being used to identify actions or outcomes that have been struck through and &quot;add&quot; is being used to identify actions or outcomes that have been used as replacement.&#10;&#10;The table reads as:&#10;&#10;Action.B. strikethrough: Commence multimodal studies on transit plan corridors. Outcome.A. 2 new studies&#10;&#10;Action.C. strikethrough: &quot;and update&quot; in the statement &quot;Implement and update vision zero action plan&quot;. &#10;Outcome.C. strikethrough: Updated Plan. Replace: Status Update&#10;&#10;Action.E. strikethrough: Update Complete Streets Design Guidelines&#10;Outcome.E. strikethrough: Updated Design Guidelines&#10;&#10;Action.F. strikethrough: Analyze impacts of pandemic on current and future travel patterns&#10;Outcome.E. strikethrough: Report&#10;">
            <a:extLst>
              <a:ext uri="{FF2B5EF4-FFF2-40B4-BE49-F238E27FC236}">
                <a16:creationId xmlns:a16="http://schemas.microsoft.com/office/drawing/2014/main" id="{6DA54C0F-4A5E-FDA9-8F77-C029BE22AF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" b="2712"/>
          <a:stretch/>
        </p:blipFill>
        <p:spPr>
          <a:xfrm>
            <a:off x="0" y="-29632"/>
            <a:ext cx="12192000" cy="6129866"/>
          </a:xfrm>
          <a:prstGeom prst="rect">
            <a:avLst/>
          </a:prstGeom>
        </p:spPr>
      </p:pic>
      <p:sp>
        <p:nvSpPr>
          <p:cNvPr id="6" name="Rounded 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218" y="4794673"/>
            <a:ext cx="11934612" cy="498687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D2AA205C-5786-45D4-A024-16AA8F1E6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219" y="5486400"/>
            <a:ext cx="11934611" cy="613834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9512A534-33B4-4BBE-811D-312DD12831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221" y="4021750"/>
            <a:ext cx="11934612" cy="579884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2F653F88-E54E-40A4-9443-789AB41944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9220" y="2492866"/>
            <a:ext cx="11934610" cy="531415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3B257-2BFC-FFAB-62D3-5DD478960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Plan the System</a:t>
            </a:r>
          </a:p>
        </p:txBody>
      </p:sp>
    </p:spTree>
    <p:extLst>
      <p:ext uri="{BB962C8B-B14F-4D97-AF65-F5344CB8AC3E}">
        <p14:creationId xmlns:p14="http://schemas.microsoft.com/office/powerpoint/2010/main" val="1109420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66348-4845-E544-2754-B88058B1B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Prioritize Funding</a:t>
            </a:r>
          </a:p>
        </p:txBody>
      </p:sp>
      <p:pic>
        <p:nvPicPr>
          <p:cNvPr id="6" name="Picture 5" descr="Goal 3 edited for FY23. For this description, (remove) will be used to indicate redactions and (add) will be used to indicate additional language. &#10;&#10;Action A: Create State Road Modifications (SRM) scoring system (remove). Identify and prioritize safety projects on high-crash corridors and Tier 1 Pedestrian &amp; Bicycle Networks (add).&#10;Outcome A: New Scoring System (remove). 5 safety projects prioritized (add).&#10;&#10;Action B: Support and track (add) applications for discretionary grants&#10;Outcome B: 3 Applications. Tracking system (add).&#10;&#10;Action C: Establish application process for safety projects (remove).&#10;Goal C: New application process (remove).&#10;&#10;Goal D: Advocate for TPA Adopted Legislative and policy positions (remove). Paticipate in the creation of MPOAC Legislative Priorities and Policy Positions (add).&#10;Outcome D: Amended laws and policies (remove). Adopted MPOAC Legislative Priorities and Policy Positions (add).&#10;">
            <a:extLst>
              <a:ext uri="{FF2B5EF4-FFF2-40B4-BE49-F238E27FC236}">
                <a16:creationId xmlns:a16="http://schemas.microsoft.com/office/drawing/2014/main" id="{59A82EE6-4E3B-EC3F-3A57-B1FA9D353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5" y="16625"/>
            <a:ext cx="12192000" cy="5571681"/>
          </a:xfrm>
          <a:prstGeom prst="rect">
            <a:avLst/>
          </a:prstGeom>
        </p:spPr>
      </p:pic>
      <p:sp>
        <p:nvSpPr>
          <p:cNvPr id="5" name="Rounded 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767" y="1840603"/>
            <a:ext cx="11938236" cy="1026599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DF596BFA-66AC-487D-81A6-404658C1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767" y="3731894"/>
            <a:ext cx="11938236" cy="597991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8C0CA3FC-0D98-46B6-BDCB-4B90D353B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767" y="4445796"/>
            <a:ext cx="11938236" cy="1026599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7B73AF6B-F63A-3894-9125-5EF6F3B5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767" y="2883827"/>
            <a:ext cx="11938236" cy="732156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05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C966-E901-3B96-F8B4-8EC7BD21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Implement Projects</a:t>
            </a:r>
          </a:p>
        </p:txBody>
      </p:sp>
      <p:pic>
        <p:nvPicPr>
          <p:cNvPr id="3" name="Picture 2" descr="A table listing actions and outcomes. The term &quot;strikethrough&quot; is being used to identify actions or outcomes that have been struck through and &quot;add&quot; is being used to identify actions or outcomes that have been used as replacement.&#10;&#10;The table change reads as:&#10;&#10;Action.C. strikethrough: Support accelerated project delivery by partner agencies. Add: Assist municipalities with project identification and grant application submittals.&#10;Outcome.C. 4 Add: project strikethrough: s add: submittals">
            <a:extLst>
              <a:ext uri="{FF2B5EF4-FFF2-40B4-BE49-F238E27FC236}">
                <a16:creationId xmlns:a16="http://schemas.microsoft.com/office/drawing/2014/main" id="{565079A7-28B4-34EA-916C-556F2AFB4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05737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E1D19775-2D92-4CA7-ADC1-36BE55D7E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308" y="3746500"/>
            <a:ext cx="11917891" cy="1079499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99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587C2-C197-EB7B-31F4-7C28E9575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Collaborate with Partners</a:t>
            </a:r>
          </a:p>
        </p:txBody>
      </p:sp>
      <p:pic>
        <p:nvPicPr>
          <p:cNvPr id="8" name="Picture 7" descr="A table listing actions and outcomes. The term &quot;strikethrough&quot; is being used to identify actions or outcomes that have been struck through and &quot;add&quot; is being used to identify actions or outcomes that have been used as replacement.&#10;&#10;The table change reads as:&#10;&#10;Outcome.A. Strikethrough: 3. Add: 4 local studies/plan&#10;&#10;Action.C. Strikethrough: Create mobility options video. Add: Create &quot;How to Ride&quot; mobility options videos&#10;Outcome.C. Add: 5 videos&#10;&#10;Action.E. Add: Conduct mobile tours with partner agencies to experience local transportation facilities and services.&#10;Outcome.E. Add: 4 tours">
            <a:extLst>
              <a:ext uri="{FF2B5EF4-FFF2-40B4-BE49-F238E27FC236}">
                <a16:creationId xmlns:a16="http://schemas.microsoft.com/office/drawing/2014/main" id="{7CD14428-17CB-EB7B-A44E-F9C16E4B7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58807"/>
          </a:xfrm>
          <a:prstGeom prst="rect">
            <a:avLst/>
          </a:prstGeom>
        </p:spPr>
      </p:pic>
      <p:sp>
        <p:nvSpPr>
          <p:cNvPr id="5" name="Rounded 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25733" y="1866600"/>
            <a:ext cx="5046134" cy="526080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4036" y="3357033"/>
            <a:ext cx="11847831" cy="787400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12873A41-45E8-4C27-908C-617536F47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4035" y="4927600"/>
            <a:ext cx="11847831" cy="787400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54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E6E09-43B1-7675-768E-5784517B1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Administer the Agency</a:t>
            </a:r>
          </a:p>
        </p:txBody>
      </p:sp>
      <p:pic>
        <p:nvPicPr>
          <p:cNvPr id="6" name="Picture 5" descr="Goal 6 edited for FY23. For this description, (remove) will be used to indicate redactions and (add) will be used to indicate additional language for updated actions and outcomes.&#10;&#10;Action B: Modify TPA Committees to support TPA Initiatives (remove). Update Board and Committee onboard resources (add).&#10;&#10;Outcome B: Revised Operating Procedures (remove). Updated handbook, video, and workshop (add).&#10;&#10;Outcome C: 1 new (add) designation&#10;&#10;Outcome D: FY 21 (remove) 22 (add) Financial Report&#10;&#10;">
            <a:extLst>
              <a:ext uri="{FF2B5EF4-FFF2-40B4-BE49-F238E27FC236}">
                <a16:creationId xmlns:a16="http://schemas.microsoft.com/office/drawing/2014/main" id="{34905D5C-8BBE-2679-0ADE-DA6E6D238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32429"/>
          </a:xfrm>
          <a:prstGeom prst="rect">
            <a:avLst/>
          </a:prstGeom>
        </p:spPr>
      </p:pic>
      <p:sp>
        <p:nvSpPr>
          <p:cNvPr id="5" name="Rounded Rectangl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01458" y="3503725"/>
            <a:ext cx="5472007" cy="630012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AC13CF34-0CB6-440F-AE76-612A5680B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01459" y="4288896"/>
            <a:ext cx="5472007" cy="770465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4F7CE771-5C94-4E17-937D-35FF962C5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787" y="2699162"/>
            <a:ext cx="11958426" cy="726983"/>
          </a:xfrm>
          <a:prstGeom prst="roundRect">
            <a:avLst/>
          </a:prstGeom>
          <a:noFill/>
          <a:ln w="57150">
            <a:solidFill>
              <a:srgbClr val="F04F5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07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3D351-0C07-414D-B4BF-BBE5F1F833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0189" y="2841322"/>
            <a:ext cx="7422292" cy="1374306"/>
          </a:xfrm>
        </p:spPr>
        <p:txBody>
          <a:bodyPr>
            <a:normAutofit fontScale="90000"/>
          </a:bodyPr>
          <a:lstStyle/>
          <a:p>
            <a:r>
              <a:rPr lang="en-US"/>
              <a:t>Motion to Approve the</a:t>
            </a:r>
            <a:br>
              <a:rPr lang="en-US"/>
            </a:br>
            <a:r>
              <a:rPr lang="en-US"/>
              <a:t>FY 23 Strategic Plan</a:t>
            </a:r>
          </a:p>
        </p:txBody>
      </p:sp>
    </p:spTree>
    <p:extLst>
      <p:ext uri="{BB962C8B-B14F-4D97-AF65-F5344CB8AC3E}">
        <p14:creationId xmlns:p14="http://schemas.microsoft.com/office/powerpoint/2010/main" val="4203933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7E1C04-7AC0-47B9-A990-11C7D1776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FY 2022 Annual Report Highlights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99649C-9410-BA80-55E9-16E0DC272588}"/>
              </a:ext>
            </a:extLst>
          </p:cNvPr>
          <p:cNvSpPr txBox="1"/>
          <p:nvPr/>
        </p:nvSpPr>
        <p:spPr>
          <a:xfrm>
            <a:off x="464431" y="3212233"/>
            <a:ext cx="25576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6"/>
                </a:solidFill>
              </a:rPr>
              <a:t>Fiscal Year</a:t>
            </a:r>
          </a:p>
          <a:p>
            <a:r>
              <a:rPr lang="en-US" sz="3200">
                <a:solidFill>
                  <a:schemeClr val="accent6"/>
                </a:solidFill>
              </a:rPr>
              <a:t>2022</a:t>
            </a:r>
          </a:p>
          <a:p>
            <a:r>
              <a:rPr lang="en-US" sz="3200">
                <a:solidFill>
                  <a:schemeClr val="accent6"/>
                </a:solidFill>
              </a:rPr>
              <a:t>Annual</a:t>
            </a:r>
          </a:p>
          <a:p>
            <a:r>
              <a:rPr lang="en-US" sz="3200">
                <a:solidFill>
                  <a:schemeClr val="accent6"/>
                </a:solidFill>
              </a:rPr>
              <a:t>Report</a:t>
            </a:r>
          </a:p>
          <a:p>
            <a:endParaRPr lang="en-US">
              <a:solidFill>
                <a:schemeClr val="accent6"/>
              </a:solidFill>
            </a:endParaRPr>
          </a:p>
          <a:p>
            <a:r>
              <a:rPr lang="en-US" sz="1400">
                <a:solidFill>
                  <a:schemeClr val="accent6"/>
                </a:solidFill>
              </a:rPr>
              <a:t>July 1, 2021 – June 30, 2022</a:t>
            </a:r>
          </a:p>
        </p:txBody>
      </p:sp>
      <p:pic>
        <p:nvPicPr>
          <p:cNvPr id="9" name="Content Placeholder 8" descr="Who We Are&#10;Mission: To collaboratively plan, prioritize, and fund the transportation system. Vision: A safe, efficient, and connected multimodal transportation system. &#10;&#10;3.63 Billion Dollar of funding in the FY23-27 TIP&#10;15 Proclamations&#10;16 Projects under construction in FY 22&#10;1,400 Staff Miles in the Love to Ride Challenge&#10;88 Projects added to the FY 23-27 TIP&#10;44 Stories about the TPA in the media&#10;24 Presentations given to the community&#10;381K engagements across the TPA's social media platforms&#10;12 applications supported for grant funding">
            <a:extLst>
              <a:ext uri="{FF2B5EF4-FFF2-40B4-BE49-F238E27FC236}">
                <a16:creationId xmlns:a16="http://schemas.microsoft.com/office/drawing/2014/main" id="{2569DA58-C724-40C0-E615-6D2A06A65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1" y="1525261"/>
            <a:ext cx="11442111" cy="4669499"/>
          </a:xfrm>
        </p:spPr>
      </p:pic>
    </p:spTree>
    <p:extLst>
      <p:ext uri="{BB962C8B-B14F-4D97-AF65-F5344CB8AC3E}">
        <p14:creationId xmlns:p14="http://schemas.microsoft.com/office/powerpoint/2010/main" val="1778489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7E1C04-7AC0-47B9-A990-11C7D1776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/>
              <a:t>FY 2022 Highlights –</a:t>
            </a:r>
            <a:br>
              <a:rPr lang="en-US" sz="3600"/>
            </a:br>
            <a:r>
              <a:rPr lang="en-US" sz="3600"/>
              <a:t>Administer the Agency and Report Card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99649C-9410-BA80-55E9-16E0DC272588}"/>
              </a:ext>
            </a:extLst>
          </p:cNvPr>
          <p:cNvSpPr txBox="1"/>
          <p:nvPr/>
        </p:nvSpPr>
        <p:spPr>
          <a:xfrm>
            <a:off x="464431" y="3212233"/>
            <a:ext cx="25576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6"/>
                </a:solidFill>
              </a:rPr>
              <a:t>Fiscal Year</a:t>
            </a:r>
          </a:p>
          <a:p>
            <a:r>
              <a:rPr lang="en-US" sz="3200">
                <a:solidFill>
                  <a:schemeClr val="accent6"/>
                </a:solidFill>
              </a:rPr>
              <a:t>2022</a:t>
            </a:r>
          </a:p>
          <a:p>
            <a:r>
              <a:rPr lang="en-US" sz="3200">
                <a:solidFill>
                  <a:schemeClr val="accent6"/>
                </a:solidFill>
              </a:rPr>
              <a:t>Annual</a:t>
            </a:r>
          </a:p>
          <a:p>
            <a:r>
              <a:rPr lang="en-US" sz="3200">
                <a:solidFill>
                  <a:schemeClr val="accent6"/>
                </a:solidFill>
              </a:rPr>
              <a:t>Report</a:t>
            </a:r>
          </a:p>
          <a:p>
            <a:endParaRPr lang="en-US">
              <a:solidFill>
                <a:schemeClr val="accent6"/>
              </a:solidFill>
            </a:endParaRPr>
          </a:p>
          <a:p>
            <a:r>
              <a:rPr lang="en-US" sz="1400">
                <a:solidFill>
                  <a:schemeClr val="accent6"/>
                </a:solidFill>
              </a:rPr>
              <a:t>July 1, 2021 – June 30, 2022</a:t>
            </a:r>
          </a:p>
        </p:txBody>
      </p:sp>
      <p:pic>
        <p:nvPicPr>
          <p:cNvPr id="4" name="Picture 3" descr="Report Card with in process actions noted. &#10;&#10;Goal 1: Engage the public &#10;Promote interactive comment map status in process&#10;Goal 2: Plan the System&#10;Refine countywide mobility vision and funding plan status in process&#10;Update Complete Streets Design Guidelines status in process&#10;Goal 3: Prioritize Funding&#10;Establish application process for safety projects status in process&#10;Goal 4: Implement Projects&#10;All goals complete&#10;Goal 5: Collaborate with Partners&#10;Facilitate discussion of LRTP projects and their inclusion in local comprehensive plans status in process&#10;Goal 6: Administer the Agency&#10;Provide quarterly financial summaries and audited Comprehensive Annual Financial Report (CAFR) status in process">
            <a:extLst>
              <a:ext uri="{FF2B5EF4-FFF2-40B4-BE49-F238E27FC236}">
                <a16:creationId xmlns:a16="http://schemas.microsoft.com/office/drawing/2014/main" id="{5A04DB14-5D82-2BC3-3FAE-5376992CA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7" r="7347"/>
          <a:stretch/>
        </p:blipFill>
        <p:spPr>
          <a:xfrm>
            <a:off x="1802610" y="1487156"/>
            <a:ext cx="8586780" cy="49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7E1C04-7AC0-47B9-A990-11C7D1776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FY 2022 Highlights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B4FD69-FF45-4284-AAA5-E38775C12EC0}"/>
              </a:ext>
            </a:extLst>
          </p:cNvPr>
          <p:cNvSpPr/>
          <p:nvPr/>
        </p:nvSpPr>
        <p:spPr>
          <a:xfrm>
            <a:off x="0" y="6038336"/>
            <a:ext cx="12192000" cy="81966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Reserved for Closed Captions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7E09EC5-2C63-FAB2-E1D8-02D6EF17E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DE24185-EEB3-455B-4427-2DD47A128B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50185" y="2766628"/>
            <a:ext cx="2786163" cy="3261090"/>
          </a:xfrm>
          <a:prstGeom prst="rect">
            <a:avLst/>
          </a:prstGeom>
          <a:solidFill>
            <a:srgbClr val="147BD1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99649C-9410-BA80-55E9-16E0DC272588}"/>
              </a:ext>
            </a:extLst>
          </p:cNvPr>
          <p:cNvSpPr txBox="1"/>
          <p:nvPr/>
        </p:nvSpPr>
        <p:spPr>
          <a:xfrm>
            <a:off x="464431" y="3212233"/>
            <a:ext cx="25576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6"/>
                </a:solidFill>
              </a:rPr>
              <a:t>Fiscal Year</a:t>
            </a:r>
          </a:p>
          <a:p>
            <a:r>
              <a:rPr lang="en-US" sz="3200">
                <a:solidFill>
                  <a:schemeClr val="accent6"/>
                </a:solidFill>
              </a:rPr>
              <a:t>2022</a:t>
            </a:r>
          </a:p>
          <a:p>
            <a:r>
              <a:rPr lang="en-US" sz="3200">
                <a:solidFill>
                  <a:schemeClr val="accent6"/>
                </a:solidFill>
              </a:rPr>
              <a:t>Annual</a:t>
            </a:r>
          </a:p>
          <a:p>
            <a:r>
              <a:rPr lang="en-US" sz="3200">
                <a:solidFill>
                  <a:schemeClr val="accent6"/>
                </a:solidFill>
              </a:rPr>
              <a:t>Report</a:t>
            </a:r>
          </a:p>
          <a:p>
            <a:endParaRPr lang="en-US">
              <a:solidFill>
                <a:schemeClr val="accent6"/>
              </a:solidFill>
            </a:endParaRPr>
          </a:p>
          <a:p>
            <a:r>
              <a:rPr lang="en-US" sz="1400">
                <a:solidFill>
                  <a:schemeClr val="accent6"/>
                </a:solidFill>
              </a:rPr>
              <a:t>July 1, 2021 – June 30, 2022</a:t>
            </a:r>
          </a:p>
        </p:txBody>
      </p:sp>
    </p:spTree>
    <p:extLst>
      <p:ext uri="{BB962C8B-B14F-4D97-AF65-F5344CB8AC3E}">
        <p14:creationId xmlns:p14="http://schemas.microsoft.com/office/powerpoint/2010/main" val="2756440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7E1C04-7AC0-47B9-A990-11C7D1776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FY 2022 Highlights – Engage the Public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34BF70-53FF-8DAC-F736-D2A88A97A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52" y="1467649"/>
            <a:ext cx="3243581" cy="4516379"/>
          </a:xfrm>
          <a:prstGeom prst="rect">
            <a:avLst/>
          </a:prstGeom>
        </p:spPr>
      </p:pic>
      <p:pic>
        <p:nvPicPr>
          <p:cNvPr id="11" name="Picture 10" descr="44 news stories from local and national media including: &#10;WPTV, WPBF, CBS 12, WLRN-FM, Palm Beach Post, Sun-Sentinel, Voice of the Palm Beaches Radio, South Florida Business Journal">
            <a:extLst>
              <a:ext uri="{FF2B5EF4-FFF2-40B4-BE49-F238E27FC236}">
                <a16:creationId xmlns:a16="http://schemas.microsoft.com/office/drawing/2014/main" id="{5E5B9884-8433-42A0-49A6-2DF0589F44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8" y="2012058"/>
            <a:ext cx="4707524" cy="3600481"/>
          </a:xfrm>
          <a:prstGeom prst="rect">
            <a:avLst/>
          </a:prstGeom>
        </p:spPr>
      </p:pic>
      <p:pic>
        <p:nvPicPr>
          <p:cNvPr id="7" name="Content Placeholder 6" descr="TPA's digital channels in FY 2022&#10;Facebook &#10;1,698 Facebook Followers&#10;86,517 Total Impressions&#10;&#10;LinkedIn&#10;866 LinkedIn Followers&#10;102,749 Total Impressions&#10;&#10;Instagram&#10;430 Instagram Followers&#10;31,605 Total Impressions&#10;&#10;Twitter&#10;1,074 Twitter Followers&#10;113,567 Total Impressions&#10;&#10;YouTube&#10;3,076 YouTube Channel Views&#10;634 Hours of Watch time">
            <a:extLst>
              <a:ext uri="{FF2B5EF4-FFF2-40B4-BE49-F238E27FC236}">
                <a16:creationId xmlns:a16="http://schemas.microsoft.com/office/drawing/2014/main" id="{AD0FA8E8-B969-5C66-94AB-B34236E36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733" y="1654782"/>
            <a:ext cx="4032736" cy="4237060"/>
          </a:xfrm>
        </p:spPr>
      </p:pic>
    </p:spTree>
    <p:extLst>
      <p:ext uri="{BB962C8B-B14F-4D97-AF65-F5344CB8AC3E}">
        <p14:creationId xmlns:p14="http://schemas.microsoft.com/office/powerpoint/2010/main" val="3441670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7E1C04-7AC0-47B9-A990-11C7D1776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FY 2022 Highlights – Plan the System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99649C-9410-BA80-55E9-16E0DC272588}"/>
              </a:ext>
            </a:extLst>
          </p:cNvPr>
          <p:cNvSpPr txBox="1"/>
          <p:nvPr/>
        </p:nvSpPr>
        <p:spPr>
          <a:xfrm>
            <a:off x="464431" y="3212233"/>
            <a:ext cx="25576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6"/>
                </a:solidFill>
              </a:rPr>
              <a:t>Fiscal Year</a:t>
            </a:r>
          </a:p>
          <a:p>
            <a:r>
              <a:rPr lang="en-US" sz="3200">
                <a:solidFill>
                  <a:schemeClr val="accent6"/>
                </a:solidFill>
              </a:rPr>
              <a:t>2022</a:t>
            </a:r>
          </a:p>
          <a:p>
            <a:r>
              <a:rPr lang="en-US" sz="3200">
                <a:solidFill>
                  <a:schemeClr val="accent6"/>
                </a:solidFill>
              </a:rPr>
              <a:t>Annual</a:t>
            </a:r>
          </a:p>
          <a:p>
            <a:r>
              <a:rPr lang="en-US" sz="3200">
                <a:solidFill>
                  <a:schemeClr val="accent6"/>
                </a:solidFill>
              </a:rPr>
              <a:t>Report</a:t>
            </a:r>
          </a:p>
          <a:p>
            <a:endParaRPr lang="en-US">
              <a:solidFill>
                <a:schemeClr val="accent6"/>
              </a:solidFill>
            </a:endParaRPr>
          </a:p>
          <a:p>
            <a:r>
              <a:rPr lang="en-US" sz="1400">
                <a:solidFill>
                  <a:schemeClr val="accent6"/>
                </a:solidFill>
              </a:rPr>
              <a:t>July 1, 2021 – June 30, 2022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389B11A-358D-A150-D42E-19A275E80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27" b="60882"/>
          <a:stretch/>
        </p:blipFill>
        <p:spPr>
          <a:xfrm>
            <a:off x="740632" y="1457752"/>
            <a:ext cx="4334578" cy="227687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D3628F-91F9-2D4A-3F8C-111A8EA9B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272" y="1519327"/>
            <a:ext cx="6316666" cy="45190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E53577-4F22-0DD4-3983-4848B5CCA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0361"/>
          <a:stretch/>
        </p:blipFill>
        <p:spPr>
          <a:xfrm>
            <a:off x="728670" y="3778831"/>
            <a:ext cx="4358502" cy="22768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C0FB66C-253D-5C46-0F1F-BD02D6A2D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31055" y="1519327"/>
            <a:ext cx="360218" cy="3741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65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7E1C04-7AC0-47B9-A990-11C7D1776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FY 2022 Highlights – Prioritize Funding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99649C-9410-BA80-55E9-16E0DC272588}"/>
              </a:ext>
            </a:extLst>
          </p:cNvPr>
          <p:cNvSpPr txBox="1"/>
          <p:nvPr/>
        </p:nvSpPr>
        <p:spPr>
          <a:xfrm>
            <a:off x="464431" y="3212233"/>
            <a:ext cx="25576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6"/>
                </a:solidFill>
              </a:rPr>
              <a:t>Fiscal Year</a:t>
            </a:r>
          </a:p>
          <a:p>
            <a:r>
              <a:rPr lang="en-US" sz="3200">
                <a:solidFill>
                  <a:schemeClr val="accent6"/>
                </a:solidFill>
              </a:rPr>
              <a:t>2022</a:t>
            </a:r>
          </a:p>
          <a:p>
            <a:r>
              <a:rPr lang="en-US" sz="3200">
                <a:solidFill>
                  <a:schemeClr val="accent6"/>
                </a:solidFill>
              </a:rPr>
              <a:t>Annual</a:t>
            </a:r>
          </a:p>
          <a:p>
            <a:r>
              <a:rPr lang="en-US" sz="3200">
                <a:solidFill>
                  <a:schemeClr val="accent6"/>
                </a:solidFill>
              </a:rPr>
              <a:t>Report</a:t>
            </a:r>
          </a:p>
          <a:p>
            <a:endParaRPr lang="en-US">
              <a:solidFill>
                <a:schemeClr val="accent6"/>
              </a:solidFill>
            </a:endParaRPr>
          </a:p>
          <a:p>
            <a:r>
              <a:rPr lang="en-US" sz="1400">
                <a:solidFill>
                  <a:schemeClr val="accent6"/>
                </a:solidFill>
              </a:rPr>
              <a:t>July 1, 2021 – June 30, 2022</a:t>
            </a:r>
          </a:p>
        </p:txBody>
      </p:sp>
      <p:pic>
        <p:nvPicPr>
          <p:cNvPr id="8" name="Picture 7" descr="FY 23-27 Transportation Improvement Program (TIP) allocates approximately $3.63 billion to more than 420 projects across all modes of transportation in Palm Beach County. Supported applications for discretionary grants: 3 grant applications targeted as FY22 goal, 10 grant applications supported, TPA Supported projects included: Safety Funding, Bridge Replacement, Pedestrian safety improvements, traffic calming, road reconstructions and resurfacing, alternative fuel technology, multimodal improvements.  ">
            <a:extLst>
              <a:ext uri="{FF2B5EF4-FFF2-40B4-BE49-F238E27FC236}">
                <a16:creationId xmlns:a16="http://schemas.microsoft.com/office/drawing/2014/main" id="{E37652DE-BE69-9F03-A503-5B1D3437B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483"/>
            <a:ext cx="12192000" cy="42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5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7E1C04-7AC0-47B9-A990-11C7D1776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800"/>
              <a:t>FY 2022 Highlights – Implement Projects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99649C-9410-BA80-55E9-16E0DC272588}"/>
              </a:ext>
            </a:extLst>
          </p:cNvPr>
          <p:cNvSpPr txBox="1"/>
          <p:nvPr/>
        </p:nvSpPr>
        <p:spPr>
          <a:xfrm>
            <a:off x="464431" y="3212233"/>
            <a:ext cx="25576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6"/>
                </a:solidFill>
              </a:rPr>
              <a:t>Fiscal Year</a:t>
            </a:r>
          </a:p>
          <a:p>
            <a:r>
              <a:rPr lang="en-US" sz="3200">
                <a:solidFill>
                  <a:schemeClr val="accent6"/>
                </a:solidFill>
              </a:rPr>
              <a:t>2022</a:t>
            </a:r>
          </a:p>
          <a:p>
            <a:r>
              <a:rPr lang="en-US" sz="3200">
                <a:solidFill>
                  <a:schemeClr val="accent6"/>
                </a:solidFill>
              </a:rPr>
              <a:t>Annual</a:t>
            </a:r>
          </a:p>
          <a:p>
            <a:r>
              <a:rPr lang="en-US" sz="3200">
                <a:solidFill>
                  <a:schemeClr val="accent6"/>
                </a:solidFill>
              </a:rPr>
              <a:t>Report</a:t>
            </a:r>
          </a:p>
          <a:p>
            <a:endParaRPr lang="en-US">
              <a:solidFill>
                <a:schemeClr val="accent6"/>
              </a:solidFill>
            </a:endParaRPr>
          </a:p>
          <a:p>
            <a:r>
              <a:rPr lang="en-US" sz="1400">
                <a:solidFill>
                  <a:schemeClr val="accent6"/>
                </a:solidFill>
              </a:rPr>
              <a:t>July 1, 2021 – June 30, 2022</a:t>
            </a:r>
          </a:p>
        </p:txBody>
      </p:sp>
      <p:pic>
        <p:nvPicPr>
          <p:cNvPr id="6" name="Picture 5" descr="New Projects Funded in FY23-27 TIP&#10;">
            <a:extLst>
              <a:ext uri="{FF2B5EF4-FFF2-40B4-BE49-F238E27FC236}">
                <a16:creationId xmlns:a16="http://schemas.microsoft.com/office/drawing/2014/main" id="{5028ED45-C233-B742-E4CD-634308CDD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1" y="1474271"/>
            <a:ext cx="6788728" cy="4523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713DE4-72F6-0F48-1614-97D178A4D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433204" y="1588947"/>
            <a:ext cx="4263815" cy="2219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F813D-DE5D-D931-AEE8-CBD4883F7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3"/>
          <a:stretch/>
        </p:blipFill>
        <p:spPr>
          <a:xfrm>
            <a:off x="7472040" y="3808033"/>
            <a:ext cx="4186141" cy="22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23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7E1C04-7AC0-47B9-A990-11C7D1776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800"/>
              <a:t>FY 2022 Highlights – Collaborate with Partners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99649C-9410-BA80-55E9-16E0DC272588}"/>
              </a:ext>
            </a:extLst>
          </p:cNvPr>
          <p:cNvSpPr txBox="1"/>
          <p:nvPr/>
        </p:nvSpPr>
        <p:spPr>
          <a:xfrm>
            <a:off x="464431" y="3212233"/>
            <a:ext cx="255766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accent6"/>
                </a:solidFill>
              </a:rPr>
              <a:t>Fiscal Year</a:t>
            </a:r>
          </a:p>
          <a:p>
            <a:r>
              <a:rPr lang="en-US" sz="3200">
                <a:solidFill>
                  <a:schemeClr val="accent6"/>
                </a:solidFill>
              </a:rPr>
              <a:t>2022</a:t>
            </a:r>
          </a:p>
          <a:p>
            <a:r>
              <a:rPr lang="en-US" sz="3200">
                <a:solidFill>
                  <a:schemeClr val="accent6"/>
                </a:solidFill>
              </a:rPr>
              <a:t>Annual</a:t>
            </a:r>
          </a:p>
          <a:p>
            <a:r>
              <a:rPr lang="en-US" sz="3200">
                <a:solidFill>
                  <a:schemeClr val="accent6"/>
                </a:solidFill>
              </a:rPr>
              <a:t>Report</a:t>
            </a:r>
          </a:p>
          <a:p>
            <a:endParaRPr lang="en-US">
              <a:solidFill>
                <a:schemeClr val="accent6"/>
              </a:solidFill>
            </a:endParaRPr>
          </a:p>
          <a:p>
            <a:r>
              <a:rPr lang="en-US" sz="1400">
                <a:solidFill>
                  <a:schemeClr val="accent6"/>
                </a:solidFill>
              </a:rPr>
              <a:t>July 1, 2021 – June 30, 2022</a:t>
            </a:r>
          </a:p>
        </p:txBody>
      </p:sp>
      <p:pic>
        <p:nvPicPr>
          <p:cNvPr id="7" name="Picture 6" descr="We tripled our goal of 4 TPA-led events for a total of 12. ">
            <a:extLst>
              <a:ext uri="{FF2B5EF4-FFF2-40B4-BE49-F238E27FC236}">
                <a16:creationId xmlns:a16="http://schemas.microsoft.com/office/drawing/2014/main" id="{B731BA15-1027-D7E1-DB92-62C2F7946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0" y="1480031"/>
            <a:ext cx="6055807" cy="4782327"/>
          </a:xfrm>
          <a:prstGeom prst="rect">
            <a:avLst/>
          </a:prstGeom>
        </p:spPr>
      </p:pic>
      <p:pic>
        <p:nvPicPr>
          <p:cNvPr id="10" name="Picture 9" descr="9 TPA-led virtual and hybrid workshops on topics from bicycle safety to the Infrastructure Law and Mobility and Economic Development. &#10;&#10;11 Representatives from across our county who participated in a Peer Exchange with Miami-Dade Transportation Planning Organization (TPO) to learn about transportation funding practices. &#10;&#10;54 Participants in our first Mobility and Economic Development Panel at the TPA, which focused on the growing partnerships between business and transportation entities. ">
            <a:extLst>
              <a:ext uri="{FF2B5EF4-FFF2-40B4-BE49-F238E27FC236}">
                <a16:creationId xmlns:a16="http://schemas.microsoft.com/office/drawing/2014/main" id="{A067AD64-C9FB-C1AD-107A-355F62AF0E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4253" b="2283"/>
          <a:stretch/>
        </p:blipFill>
        <p:spPr>
          <a:xfrm>
            <a:off x="7465925" y="1480031"/>
            <a:ext cx="3125038" cy="484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66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PA Colors">
      <a:dk1>
        <a:srgbClr val="646566"/>
      </a:dk1>
      <a:lt1>
        <a:srgbClr val="FFFFFF"/>
      </a:lt1>
      <a:dk2>
        <a:srgbClr val="000000"/>
      </a:dk2>
      <a:lt2>
        <a:srgbClr val="FFFFFF"/>
      </a:lt2>
      <a:accent1>
        <a:srgbClr val="F8485E"/>
      </a:accent1>
      <a:accent2>
        <a:srgbClr val="26D07C"/>
      </a:accent2>
      <a:accent3>
        <a:srgbClr val="147BD1"/>
      </a:accent3>
      <a:accent4>
        <a:srgbClr val="62B5E5"/>
      </a:accent4>
      <a:accent5>
        <a:srgbClr val="646566"/>
      </a:accent5>
      <a:accent6>
        <a:srgbClr val="FFFFFF"/>
      </a:accent6>
      <a:hlink>
        <a:srgbClr val="646566"/>
      </a:hlink>
      <a:folHlink>
        <a:srgbClr val="147BD1"/>
      </a:folHlink>
    </a:clrScheme>
    <a:fontScheme name="Custom 1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F7DD637D66454893F608D3647AEA69" ma:contentTypeVersion="16" ma:contentTypeDescription="Create a new document." ma:contentTypeScope="" ma:versionID="c35cedba93aad02ad3c59a19950b5221">
  <xsd:schema xmlns:xsd="http://www.w3.org/2001/XMLSchema" xmlns:xs="http://www.w3.org/2001/XMLSchema" xmlns:p="http://schemas.microsoft.com/office/2006/metadata/properties" xmlns:ns2="a9d449a8-2375-42b6-a9f4-110971acbe8c" xmlns:ns3="aa7f1fb6-756e-4855-9f16-f3f1460ff54c" targetNamespace="http://schemas.microsoft.com/office/2006/metadata/properties" ma:root="true" ma:fieldsID="208a37df6f0b144e4f2586bd14b62982" ns2:_="" ns3:_="">
    <xsd:import namespace="a9d449a8-2375-42b6-a9f4-110971acbe8c"/>
    <xsd:import namespace="aa7f1fb6-756e-4855-9f16-f3f1460ff5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d449a8-2375-42b6-a9f4-110971acbe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3704f9-8836-463e-bd6f-c87358e3f2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f1fb6-756e-4855-9f16-f3f1460ff54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9cfaf41-81f7-4a6b-bdd9-e3afe15e5945}" ma:internalName="TaxCatchAll" ma:showField="CatchAllData" ma:web="aa7f1fb6-756e-4855-9f16-f3f1460ff5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a7f1fb6-756e-4855-9f16-f3f1460ff54c">
      <UserInfo>
        <DisplayName>Nick Uhren</DisplayName>
        <AccountId>14</AccountId>
        <AccountType/>
      </UserInfo>
    </SharedWithUsers>
    <lcf76f155ced4ddcb4097134ff3c332f xmlns="a9d449a8-2375-42b6-a9f4-110971acbe8c">
      <Terms xmlns="http://schemas.microsoft.com/office/infopath/2007/PartnerControls"/>
    </lcf76f155ced4ddcb4097134ff3c332f>
    <TaxCatchAll xmlns="aa7f1fb6-756e-4855-9f16-f3f1460ff54c" xsi:nil="true"/>
  </documentManagement>
</p:properties>
</file>

<file path=customXml/itemProps1.xml><?xml version="1.0" encoding="utf-8"?>
<ds:datastoreItem xmlns:ds="http://schemas.openxmlformats.org/officeDocument/2006/customXml" ds:itemID="{5BB58E9E-B614-49FB-899C-F27F7FC83903}">
  <ds:schemaRefs>
    <ds:schemaRef ds:uri="a9d449a8-2375-42b6-a9f4-110971acbe8c"/>
    <ds:schemaRef ds:uri="aa7f1fb6-756e-4855-9f16-f3f1460ff5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EB21E91-93D0-47E2-9D25-6B165703AF7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496755-5050-444C-95C0-D901B59302AF}">
  <ds:schemaRefs>
    <ds:schemaRef ds:uri="a9d449a8-2375-42b6-a9f4-110971acbe8c"/>
    <ds:schemaRef ds:uri="aa7f1fb6-756e-4855-9f16-f3f1460ff54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</TotalTime>
  <Words>284</Words>
  <Application>Microsoft Office PowerPoint</Application>
  <PresentationFormat>Widescreen</PresentationFormat>
  <Paragraphs>86</Paragraphs>
  <Slides>18</Slides>
  <Notes>14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Black</vt:lpstr>
      <vt:lpstr>Calibri</vt:lpstr>
      <vt:lpstr>Tahoma</vt:lpstr>
      <vt:lpstr>Trebuchet MS</vt:lpstr>
      <vt:lpstr>Wingdings</vt:lpstr>
      <vt:lpstr>Office Theme</vt:lpstr>
      <vt:lpstr>Draft Fiscal Year 2023 Strategic Plan</vt:lpstr>
      <vt:lpstr>FY 2022 Annual Report Highlights</vt:lpstr>
      <vt:lpstr>FY 2022 Highlights – Administer the Agency and Report Card</vt:lpstr>
      <vt:lpstr>FY 2022 Highlights</vt:lpstr>
      <vt:lpstr>FY 2022 Highlights – Engage the Public</vt:lpstr>
      <vt:lpstr>FY 2022 Highlights – Plan the System</vt:lpstr>
      <vt:lpstr>FY 2022 Highlights – Prioritize Funding</vt:lpstr>
      <vt:lpstr>FY 2022 Highlights – Implement Projects</vt:lpstr>
      <vt:lpstr>FY 2022 Highlights – Collaborate with Partners</vt:lpstr>
      <vt:lpstr>Draft FY 23 Strategic Plan</vt:lpstr>
      <vt:lpstr>Executive Committee Review</vt:lpstr>
      <vt:lpstr>Engage the Public</vt:lpstr>
      <vt:lpstr>Plan the System</vt:lpstr>
      <vt:lpstr>Prioritize Funding</vt:lpstr>
      <vt:lpstr>Implement Projects</vt:lpstr>
      <vt:lpstr>Collaborate with Partners</vt:lpstr>
      <vt:lpstr>Administer the Agency</vt:lpstr>
      <vt:lpstr>Motion to Approve the FY 23 Strategic Plan</vt:lpstr>
    </vt:vector>
  </TitlesOfParts>
  <Company>Palm Beach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Verbeke</dc:creator>
  <cp:lastModifiedBy>Amanda Williams</cp:lastModifiedBy>
  <cp:revision>1</cp:revision>
  <cp:lastPrinted>2022-07-20T13:29:20Z</cp:lastPrinted>
  <dcterms:created xsi:type="dcterms:W3CDTF">2018-02-07T13:54:12Z</dcterms:created>
  <dcterms:modified xsi:type="dcterms:W3CDTF">2022-07-25T15:44:16Z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0x01010034F7DD637D66454893F608D3647AEA69</vt:lpwstr>
  </property>
  <property fmtid="{D5CDD505-2E9C-101B-9397-08002B2CF9AE}" pid="3" name="Order">
    <vt:r8>2106600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MediaServiceImageTags">
    <vt:lpwstr/>
  </property>
</Properties>
</file>