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Lst>
  <p:notesMasterIdLst>
    <p:notesMasterId r:id="rId26"/>
  </p:notesMasterIdLst>
  <p:sldIdLst>
    <p:sldId id="274" r:id="rId6"/>
    <p:sldId id="335" r:id="rId7"/>
    <p:sldId id="334" r:id="rId8"/>
    <p:sldId id="340" r:id="rId9"/>
    <p:sldId id="364" r:id="rId10"/>
    <p:sldId id="341" r:id="rId11"/>
    <p:sldId id="344" r:id="rId12"/>
    <p:sldId id="357" r:id="rId13"/>
    <p:sldId id="358" r:id="rId14"/>
    <p:sldId id="366" r:id="rId15"/>
    <p:sldId id="359" r:id="rId16"/>
    <p:sldId id="356" r:id="rId17"/>
    <p:sldId id="362" r:id="rId18"/>
    <p:sldId id="360" r:id="rId19"/>
    <p:sldId id="367" r:id="rId20"/>
    <p:sldId id="361" r:id="rId21"/>
    <p:sldId id="363" r:id="rId22"/>
    <p:sldId id="365" r:id="rId23"/>
    <p:sldId id="297"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D07C"/>
    <a:srgbClr val="62B5E5"/>
    <a:srgbClr val="F8485E"/>
    <a:srgbClr val="147BD1"/>
    <a:srgbClr val="6C6D70"/>
    <a:srgbClr val="DCDCDC"/>
    <a:srgbClr val="646566"/>
    <a:srgbClr val="CFD3D4"/>
    <a:srgbClr val="F54D5A"/>
    <a:srgbClr val="2376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DC78DA-8506-4F06-B186-9813162EFE60}" v="2" dt="2022-07-25T14:35:41.1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94712" autoAdjust="0"/>
  </p:normalViewPr>
  <p:slideViewPr>
    <p:cSldViewPr snapToGrid="0">
      <p:cViewPr varScale="1">
        <p:scale>
          <a:sx n="103" d="100"/>
          <a:sy n="103" d="100"/>
        </p:scale>
        <p:origin x="126" y="216"/>
      </p:cViewPr>
      <p:guideLst>
        <p:guide orient="horz" pos="2160"/>
        <p:guide pos="3840"/>
      </p:guideLst>
    </p:cSldViewPr>
  </p:slideViewPr>
  <p:outlineViewPr>
    <p:cViewPr>
      <p:scale>
        <a:sx n="33" d="100"/>
        <a:sy n="33" d="100"/>
      </p:scale>
      <p:origin x="0" y="-210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or Campobasso" userId="1a196f27-ad8e-412d-8006-9112eb1f6f63" providerId="ADAL" clId="{2D0A08E2-71A8-480A-B0E2-AFB83F1A12E8}"/>
    <pc:docChg chg="modSld">
      <pc:chgData name="Conor Campobasso" userId="1a196f27-ad8e-412d-8006-9112eb1f6f63" providerId="ADAL" clId="{2D0A08E2-71A8-480A-B0E2-AFB83F1A12E8}" dt="2022-05-18T14:29:31.521" v="2" actId="20577"/>
      <pc:docMkLst>
        <pc:docMk/>
      </pc:docMkLst>
      <pc:sldChg chg="modSp mod">
        <pc:chgData name="Conor Campobasso" userId="1a196f27-ad8e-412d-8006-9112eb1f6f63" providerId="ADAL" clId="{2D0A08E2-71A8-480A-B0E2-AFB83F1A12E8}" dt="2022-05-18T14:29:31.521" v="2" actId="20577"/>
        <pc:sldMkLst>
          <pc:docMk/>
          <pc:sldMk cId="709300980" sldId="344"/>
        </pc:sldMkLst>
        <pc:graphicFrameChg chg="modGraphic">
          <ac:chgData name="Conor Campobasso" userId="1a196f27-ad8e-412d-8006-9112eb1f6f63" providerId="ADAL" clId="{2D0A08E2-71A8-480A-B0E2-AFB83F1A12E8}" dt="2022-05-18T14:29:31.521" v="2" actId="20577"/>
          <ac:graphicFrameMkLst>
            <pc:docMk/>
            <pc:sldMk cId="709300980" sldId="344"/>
            <ac:graphicFrameMk id="11" creationId="{103939CE-9B3F-0BEF-671C-D844CA8C3BB1}"/>
          </ac:graphicFrameMkLst>
        </pc:graphicFrameChg>
      </pc:sldChg>
    </pc:docChg>
  </pc:docChgLst>
  <pc:docChgLst>
    <pc:chgData name="Jason Price" userId="7ed07eb9-3bb3-40be-8bc6-0f2fcbeca8ff" providerId="ADAL" clId="{389E9D7C-65A1-41EA-9D92-5CD1BC358576}"/>
    <pc:docChg chg="undo custSel addSld delSld modSld sldOrd">
      <pc:chgData name="Jason Price" userId="7ed07eb9-3bb3-40be-8bc6-0f2fcbeca8ff" providerId="ADAL" clId="{389E9D7C-65A1-41EA-9D92-5CD1BC358576}" dt="2022-05-16T19:12:36.928" v="262" actId="5793"/>
      <pc:docMkLst>
        <pc:docMk/>
      </pc:docMkLst>
      <pc:sldChg chg="modSp mod">
        <pc:chgData name="Jason Price" userId="7ed07eb9-3bb3-40be-8bc6-0f2fcbeca8ff" providerId="ADAL" clId="{389E9D7C-65A1-41EA-9D92-5CD1BC358576}" dt="2022-05-16T18:41:46.375" v="11" actId="20577"/>
        <pc:sldMkLst>
          <pc:docMk/>
          <pc:sldMk cId="1825884496" sldId="274"/>
        </pc:sldMkLst>
        <pc:spChg chg="mod">
          <ac:chgData name="Jason Price" userId="7ed07eb9-3bb3-40be-8bc6-0f2fcbeca8ff" providerId="ADAL" clId="{389E9D7C-65A1-41EA-9D92-5CD1BC358576}" dt="2022-05-16T18:41:46.375" v="11" actId="20577"/>
          <ac:spMkLst>
            <pc:docMk/>
            <pc:sldMk cId="1825884496" sldId="274"/>
            <ac:spMk id="7" creationId="{D47A3443-E505-42CD-9055-CEE2C5E169AC}"/>
          </ac:spMkLst>
        </pc:spChg>
      </pc:sldChg>
      <pc:sldChg chg="mod modShow">
        <pc:chgData name="Jason Price" userId="7ed07eb9-3bb3-40be-8bc6-0f2fcbeca8ff" providerId="ADAL" clId="{389E9D7C-65A1-41EA-9D92-5CD1BC358576}" dt="2022-05-16T18:42:18.079" v="12" actId="729"/>
        <pc:sldMkLst>
          <pc:docMk/>
          <pc:sldMk cId="2312682790" sldId="350"/>
        </pc:sldMkLst>
      </pc:sldChg>
      <pc:sldChg chg="addSp delSp modSp add mod">
        <pc:chgData name="Jason Price" userId="7ed07eb9-3bb3-40be-8bc6-0f2fcbeca8ff" providerId="ADAL" clId="{389E9D7C-65A1-41EA-9D92-5CD1BC358576}" dt="2022-05-16T19:07:46.937" v="125" actId="1076"/>
        <pc:sldMkLst>
          <pc:docMk/>
          <pc:sldMk cId="1289163619" sldId="354"/>
        </pc:sldMkLst>
        <pc:spChg chg="add mod">
          <ac:chgData name="Jason Price" userId="7ed07eb9-3bb3-40be-8bc6-0f2fcbeca8ff" providerId="ADAL" clId="{389E9D7C-65A1-41EA-9D92-5CD1BC358576}" dt="2022-05-16T19:07:38.809" v="124" actId="1076"/>
          <ac:spMkLst>
            <pc:docMk/>
            <pc:sldMk cId="1289163619" sldId="354"/>
            <ac:spMk id="2" creationId="{07DCF8B4-B20E-45B2-302A-492B997ABE20}"/>
          </ac:spMkLst>
        </pc:spChg>
        <pc:spChg chg="mod">
          <ac:chgData name="Jason Price" userId="7ed07eb9-3bb3-40be-8bc6-0f2fcbeca8ff" providerId="ADAL" clId="{389E9D7C-65A1-41EA-9D92-5CD1BC358576}" dt="2022-05-16T19:07:46.937" v="125" actId="1076"/>
          <ac:spMkLst>
            <pc:docMk/>
            <pc:sldMk cId="1289163619" sldId="354"/>
            <ac:spMk id="3" creationId="{34BBEFF2-4917-48FC-8F0A-2B9BD2D3A891}"/>
          </ac:spMkLst>
        </pc:spChg>
        <pc:spChg chg="add del mod">
          <ac:chgData name="Jason Price" userId="7ed07eb9-3bb3-40be-8bc6-0f2fcbeca8ff" providerId="ADAL" clId="{389E9D7C-65A1-41EA-9D92-5CD1BC358576}" dt="2022-05-16T18:51:35.979" v="72"/>
          <ac:spMkLst>
            <pc:docMk/>
            <pc:sldMk cId="1289163619" sldId="354"/>
            <ac:spMk id="6" creationId="{F7F4ADAC-AD60-AA41-4009-2D432B954970}"/>
          </ac:spMkLst>
        </pc:spChg>
        <pc:spChg chg="add del mod">
          <ac:chgData name="Jason Price" userId="7ed07eb9-3bb3-40be-8bc6-0f2fcbeca8ff" providerId="ADAL" clId="{389E9D7C-65A1-41EA-9D92-5CD1BC358576}" dt="2022-05-16T18:51:35.979" v="72"/>
          <ac:spMkLst>
            <pc:docMk/>
            <pc:sldMk cId="1289163619" sldId="354"/>
            <ac:spMk id="7" creationId="{3DFDD710-E94D-A014-D39F-F96F946874DA}"/>
          </ac:spMkLst>
        </pc:spChg>
        <pc:graphicFrameChg chg="del">
          <ac:chgData name="Jason Price" userId="7ed07eb9-3bb3-40be-8bc6-0f2fcbeca8ff" providerId="ADAL" clId="{389E9D7C-65A1-41EA-9D92-5CD1BC358576}" dt="2022-05-16T18:47:28.304" v="14" actId="478"/>
          <ac:graphicFrameMkLst>
            <pc:docMk/>
            <pc:sldMk cId="1289163619" sldId="354"/>
            <ac:graphicFrameMk id="8" creationId="{F6B2224A-CA91-C9DB-8674-057CE6B269A5}"/>
          </ac:graphicFrameMkLst>
        </pc:graphicFrameChg>
        <pc:picChg chg="add del mod">
          <ac:chgData name="Jason Price" userId="7ed07eb9-3bb3-40be-8bc6-0f2fcbeca8ff" providerId="ADAL" clId="{389E9D7C-65A1-41EA-9D92-5CD1BC358576}" dt="2022-05-16T18:58:14.736" v="87" actId="478"/>
          <ac:picMkLst>
            <pc:docMk/>
            <pc:sldMk cId="1289163619" sldId="354"/>
            <ac:picMk id="4" creationId="{9FBAC1AA-EE7D-8523-8BC2-472B6A9D80E0}"/>
          </ac:picMkLst>
        </pc:picChg>
        <pc:picChg chg="add mod">
          <ac:chgData name="Jason Price" userId="7ed07eb9-3bb3-40be-8bc6-0f2fcbeca8ff" providerId="ADAL" clId="{389E9D7C-65A1-41EA-9D92-5CD1BC358576}" dt="2022-05-16T18:59:25.218" v="91" actId="1076"/>
          <ac:picMkLst>
            <pc:docMk/>
            <pc:sldMk cId="1289163619" sldId="354"/>
            <ac:picMk id="5" creationId="{6943C5CB-F400-7365-3757-57B17D1B111C}"/>
          </ac:picMkLst>
        </pc:picChg>
        <pc:picChg chg="add mod">
          <ac:chgData name="Jason Price" userId="7ed07eb9-3bb3-40be-8bc6-0f2fcbeca8ff" providerId="ADAL" clId="{389E9D7C-65A1-41EA-9D92-5CD1BC358576}" dt="2022-05-16T18:59:18.666" v="90" actId="1076"/>
          <ac:picMkLst>
            <pc:docMk/>
            <pc:sldMk cId="1289163619" sldId="354"/>
            <ac:picMk id="10" creationId="{2E28B413-0619-C4DA-D7B2-7C7A046F2A56}"/>
          </ac:picMkLst>
        </pc:picChg>
        <pc:picChg chg="add mod">
          <ac:chgData name="Jason Price" userId="7ed07eb9-3bb3-40be-8bc6-0f2fcbeca8ff" providerId="ADAL" clId="{389E9D7C-65A1-41EA-9D92-5CD1BC358576}" dt="2022-05-16T19:03:19.458" v="105" actId="1076"/>
          <ac:picMkLst>
            <pc:docMk/>
            <pc:sldMk cId="1289163619" sldId="354"/>
            <ac:picMk id="14" creationId="{C8EAD804-150A-2933-7B00-7FD014688A6C}"/>
          </ac:picMkLst>
        </pc:picChg>
        <pc:cxnChg chg="add mod">
          <ac:chgData name="Jason Price" userId="7ed07eb9-3bb3-40be-8bc6-0f2fcbeca8ff" providerId="ADAL" clId="{389E9D7C-65A1-41EA-9D92-5CD1BC358576}" dt="2022-05-16T19:01:08.547" v="101" actId="1582"/>
          <ac:cxnSpMkLst>
            <pc:docMk/>
            <pc:sldMk cId="1289163619" sldId="354"/>
            <ac:cxnSpMk id="12" creationId="{598974F4-9E05-1207-E937-9707DB328062}"/>
          </ac:cxnSpMkLst>
        </pc:cxnChg>
      </pc:sldChg>
      <pc:sldChg chg="modSp add mod ord modShow">
        <pc:chgData name="Jason Price" userId="7ed07eb9-3bb3-40be-8bc6-0f2fcbeca8ff" providerId="ADAL" clId="{389E9D7C-65A1-41EA-9D92-5CD1BC358576}" dt="2022-05-16T19:12:36.928" v="262" actId="5793"/>
        <pc:sldMkLst>
          <pc:docMk/>
          <pc:sldMk cId="2465560107" sldId="355"/>
        </pc:sldMkLst>
        <pc:spChg chg="mod">
          <ac:chgData name="Jason Price" userId="7ed07eb9-3bb3-40be-8bc6-0f2fcbeca8ff" providerId="ADAL" clId="{389E9D7C-65A1-41EA-9D92-5CD1BC358576}" dt="2022-05-16T19:09:13.802" v="131"/>
          <ac:spMkLst>
            <pc:docMk/>
            <pc:sldMk cId="2465560107" sldId="355"/>
            <ac:spMk id="3" creationId="{34BBEFF2-4917-48FC-8F0A-2B9BD2D3A891}"/>
          </ac:spMkLst>
        </pc:spChg>
        <pc:spChg chg="mod">
          <ac:chgData name="Jason Price" userId="7ed07eb9-3bb3-40be-8bc6-0f2fcbeca8ff" providerId="ADAL" clId="{389E9D7C-65A1-41EA-9D92-5CD1BC358576}" dt="2022-05-16T19:12:36.928" v="262" actId="5793"/>
          <ac:spMkLst>
            <pc:docMk/>
            <pc:sldMk cId="2465560107" sldId="355"/>
            <ac:spMk id="6" creationId="{DE186BE6-331D-4F7F-B517-F127FB8CFE56}"/>
          </ac:spMkLst>
        </pc:spChg>
      </pc:sldChg>
      <pc:sldChg chg="add del">
        <pc:chgData name="Jason Price" userId="7ed07eb9-3bb3-40be-8bc6-0f2fcbeca8ff" providerId="ADAL" clId="{389E9D7C-65A1-41EA-9D92-5CD1BC358576}" dt="2022-05-16T19:08:38.441" v="127" actId="2696"/>
        <pc:sldMkLst>
          <pc:docMk/>
          <pc:sldMk cId="2767137790" sldId="355"/>
        </pc:sldMkLst>
      </pc:sldChg>
    </pc:docChg>
  </pc:docChgLst>
  <pc:docChgLst>
    <pc:chgData name="Jason Price" userId="7ed07eb9-3bb3-40be-8bc6-0f2fcbeca8ff" providerId="ADAL" clId="{E8A72588-DC97-4DDE-BD11-01C6D08AF738}"/>
    <pc:docChg chg="undo custSel addSld delSld modSld sldOrd">
      <pc:chgData name="Jason Price" userId="7ed07eb9-3bb3-40be-8bc6-0f2fcbeca8ff" providerId="ADAL" clId="{E8A72588-DC97-4DDE-BD11-01C6D08AF738}" dt="2022-07-05T12:19:15.080" v="5131" actId="1076"/>
      <pc:docMkLst>
        <pc:docMk/>
      </pc:docMkLst>
      <pc:sldChg chg="modSp mod">
        <pc:chgData name="Jason Price" userId="7ed07eb9-3bb3-40be-8bc6-0f2fcbeca8ff" providerId="ADAL" clId="{E8A72588-DC97-4DDE-BD11-01C6D08AF738}" dt="2022-06-29T13:46:04.774" v="103" actId="1076"/>
        <pc:sldMkLst>
          <pc:docMk/>
          <pc:sldMk cId="1825884496" sldId="274"/>
        </pc:sldMkLst>
        <pc:spChg chg="mod">
          <ac:chgData name="Jason Price" userId="7ed07eb9-3bb3-40be-8bc6-0f2fcbeca8ff" providerId="ADAL" clId="{E8A72588-DC97-4DDE-BD11-01C6D08AF738}" dt="2022-06-29T13:45:28.556" v="73" actId="1076"/>
          <ac:spMkLst>
            <pc:docMk/>
            <pc:sldMk cId="1825884496" sldId="274"/>
            <ac:spMk id="4" creationId="{8B7ED5EF-8E18-4FEE-98CE-F89A24429778}"/>
          </ac:spMkLst>
        </pc:spChg>
        <pc:spChg chg="mod">
          <ac:chgData name="Jason Price" userId="7ed07eb9-3bb3-40be-8bc6-0f2fcbeca8ff" providerId="ADAL" clId="{E8A72588-DC97-4DDE-BD11-01C6D08AF738}" dt="2022-06-29T13:45:57.555" v="102" actId="1076"/>
          <ac:spMkLst>
            <pc:docMk/>
            <pc:sldMk cId="1825884496" sldId="274"/>
            <ac:spMk id="6" creationId="{3E862DC2-3957-4E50-97DF-18068A44DD64}"/>
          </ac:spMkLst>
        </pc:spChg>
        <pc:spChg chg="mod">
          <ac:chgData name="Jason Price" userId="7ed07eb9-3bb3-40be-8bc6-0f2fcbeca8ff" providerId="ADAL" clId="{E8A72588-DC97-4DDE-BD11-01C6D08AF738}" dt="2022-06-29T13:46:04.774" v="103" actId="1076"/>
          <ac:spMkLst>
            <pc:docMk/>
            <pc:sldMk cId="1825884496" sldId="274"/>
            <ac:spMk id="7" creationId="{D47A3443-E505-42CD-9055-CEE2C5E169AC}"/>
          </ac:spMkLst>
        </pc:spChg>
      </pc:sldChg>
      <pc:sldChg chg="delSp modSp add del mod modShow">
        <pc:chgData name="Jason Price" userId="7ed07eb9-3bb3-40be-8bc6-0f2fcbeca8ff" providerId="ADAL" clId="{E8A72588-DC97-4DDE-BD11-01C6D08AF738}" dt="2022-07-05T12:18:44.422" v="5129" actId="2696"/>
        <pc:sldMkLst>
          <pc:docMk/>
          <pc:sldMk cId="798031942" sldId="275"/>
        </pc:sldMkLst>
        <pc:spChg chg="mod">
          <ac:chgData name="Jason Price" userId="7ed07eb9-3bb3-40be-8bc6-0f2fcbeca8ff" providerId="ADAL" clId="{E8A72588-DC97-4DDE-BD11-01C6D08AF738}" dt="2022-07-05T12:18:23.282" v="5126" actId="14100"/>
          <ac:spMkLst>
            <pc:docMk/>
            <pc:sldMk cId="798031942" sldId="275"/>
            <ac:spMk id="11" creationId="{00000000-0000-0000-0000-000000000000}"/>
          </ac:spMkLst>
        </pc:spChg>
        <pc:spChg chg="mod">
          <ac:chgData name="Jason Price" userId="7ed07eb9-3bb3-40be-8bc6-0f2fcbeca8ff" providerId="ADAL" clId="{E8A72588-DC97-4DDE-BD11-01C6D08AF738}" dt="2022-07-05T12:17:25.099" v="5120" actId="21"/>
          <ac:spMkLst>
            <pc:docMk/>
            <pc:sldMk cId="798031942" sldId="275"/>
            <ac:spMk id="14" creationId="{00000000-0000-0000-0000-000000000000}"/>
          </ac:spMkLst>
        </pc:spChg>
        <pc:picChg chg="del">
          <ac:chgData name="Jason Price" userId="7ed07eb9-3bb3-40be-8bc6-0f2fcbeca8ff" providerId="ADAL" clId="{E8A72588-DC97-4DDE-BD11-01C6D08AF738}" dt="2022-06-29T20:24:31.192" v="5115" actId="478"/>
          <ac:picMkLst>
            <pc:docMk/>
            <pc:sldMk cId="798031942" sldId="275"/>
            <ac:picMk id="4" creationId="{51934745-AA29-4638-98FC-126FCBC9402D}"/>
          </ac:picMkLst>
        </pc:picChg>
        <pc:picChg chg="del">
          <ac:chgData name="Jason Price" userId="7ed07eb9-3bb3-40be-8bc6-0f2fcbeca8ff" providerId="ADAL" clId="{E8A72588-DC97-4DDE-BD11-01C6D08AF738}" dt="2022-06-29T20:24:29.974" v="5114" actId="478"/>
          <ac:picMkLst>
            <pc:docMk/>
            <pc:sldMk cId="798031942" sldId="275"/>
            <ac:picMk id="7" creationId="{87940ECC-4CFB-472C-B586-BBDEF1F162E6}"/>
          </ac:picMkLst>
        </pc:picChg>
      </pc:sldChg>
      <pc:sldChg chg="del">
        <pc:chgData name="Jason Price" userId="7ed07eb9-3bb3-40be-8bc6-0f2fcbeca8ff" providerId="ADAL" clId="{E8A72588-DC97-4DDE-BD11-01C6D08AF738}" dt="2022-06-29T18:53:09.562" v="5055" actId="2696"/>
        <pc:sldMkLst>
          <pc:docMk/>
          <pc:sldMk cId="4203933959" sldId="280"/>
        </pc:sldMkLst>
      </pc:sldChg>
      <pc:sldChg chg="modSp add mod">
        <pc:chgData name="Jason Price" userId="7ed07eb9-3bb3-40be-8bc6-0f2fcbeca8ff" providerId="ADAL" clId="{E8A72588-DC97-4DDE-BD11-01C6D08AF738}" dt="2022-06-29T18:53:54.278" v="5105" actId="20577"/>
        <pc:sldMkLst>
          <pc:docMk/>
          <pc:sldMk cId="823739940" sldId="290"/>
        </pc:sldMkLst>
        <pc:spChg chg="mod">
          <ac:chgData name="Jason Price" userId="7ed07eb9-3bb3-40be-8bc6-0f2fcbeca8ff" providerId="ADAL" clId="{E8A72588-DC97-4DDE-BD11-01C6D08AF738}" dt="2022-06-29T18:53:54.278" v="5105" actId="20577"/>
          <ac:spMkLst>
            <pc:docMk/>
            <pc:sldMk cId="823739940" sldId="290"/>
            <ac:spMk id="6" creationId="{574F0162-FDEA-42B7-9346-477AA02AA274}"/>
          </ac:spMkLst>
        </pc:spChg>
      </pc:sldChg>
      <pc:sldChg chg="del">
        <pc:chgData name="Jason Price" userId="7ed07eb9-3bb3-40be-8bc6-0f2fcbeca8ff" providerId="ADAL" clId="{E8A72588-DC97-4DDE-BD11-01C6D08AF738}" dt="2022-06-29T18:51:46.505" v="5053" actId="2696"/>
        <pc:sldMkLst>
          <pc:docMk/>
          <pc:sldMk cId="3942636356" sldId="314"/>
        </pc:sldMkLst>
      </pc:sldChg>
      <pc:sldChg chg="addSp delSp modSp mod">
        <pc:chgData name="Jason Price" userId="7ed07eb9-3bb3-40be-8bc6-0f2fcbeca8ff" providerId="ADAL" clId="{E8A72588-DC97-4DDE-BD11-01C6D08AF738}" dt="2022-06-29T13:53:42.621" v="143" actId="20577"/>
        <pc:sldMkLst>
          <pc:docMk/>
          <pc:sldMk cId="4105411169" sldId="334"/>
        </pc:sldMkLst>
        <pc:spChg chg="mod">
          <ac:chgData name="Jason Price" userId="7ed07eb9-3bb3-40be-8bc6-0f2fcbeca8ff" providerId="ADAL" clId="{E8A72588-DC97-4DDE-BD11-01C6D08AF738}" dt="2022-06-29T13:53:42.621" v="143" actId="20577"/>
          <ac:spMkLst>
            <pc:docMk/>
            <pc:sldMk cId="4105411169" sldId="334"/>
            <ac:spMk id="2" creationId="{7DB16813-BFE7-4E62-B1D7-2D120A6419FB}"/>
          </ac:spMkLst>
        </pc:spChg>
        <pc:spChg chg="del">
          <ac:chgData name="Jason Price" userId="7ed07eb9-3bb3-40be-8bc6-0f2fcbeca8ff" providerId="ADAL" clId="{E8A72588-DC97-4DDE-BD11-01C6D08AF738}" dt="2022-06-29T13:48:19.139" v="108" actId="478"/>
          <ac:spMkLst>
            <pc:docMk/>
            <pc:sldMk cId="4105411169" sldId="334"/>
            <ac:spMk id="17" creationId="{32CB31BD-EEE5-45AD-9146-5D7BABC85987}"/>
          </ac:spMkLst>
        </pc:spChg>
        <pc:spChg chg="mod">
          <ac:chgData name="Jason Price" userId="7ed07eb9-3bb3-40be-8bc6-0f2fcbeca8ff" providerId="ADAL" clId="{E8A72588-DC97-4DDE-BD11-01C6D08AF738}" dt="2022-06-29T13:48:57.521" v="109"/>
          <ac:spMkLst>
            <pc:docMk/>
            <pc:sldMk cId="4105411169" sldId="334"/>
            <ac:spMk id="26" creationId="{91CA7DB5-0401-63DD-EB2E-E609F0388FE1}"/>
          </ac:spMkLst>
        </pc:spChg>
        <pc:spChg chg="mod">
          <ac:chgData name="Jason Price" userId="7ed07eb9-3bb3-40be-8bc6-0f2fcbeca8ff" providerId="ADAL" clId="{E8A72588-DC97-4DDE-BD11-01C6D08AF738}" dt="2022-06-29T13:48:57.521" v="109"/>
          <ac:spMkLst>
            <pc:docMk/>
            <pc:sldMk cId="4105411169" sldId="334"/>
            <ac:spMk id="31" creationId="{4A14B205-9ABB-C85A-A8C3-C7349F956C91}"/>
          </ac:spMkLst>
        </pc:spChg>
        <pc:spChg chg="mod">
          <ac:chgData name="Jason Price" userId="7ed07eb9-3bb3-40be-8bc6-0f2fcbeca8ff" providerId="ADAL" clId="{E8A72588-DC97-4DDE-BD11-01C6D08AF738}" dt="2022-06-29T13:48:57.521" v="109"/>
          <ac:spMkLst>
            <pc:docMk/>
            <pc:sldMk cId="4105411169" sldId="334"/>
            <ac:spMk id="34" creationId="{ACDBB2F7-05B1-C5B8-481B-4156EB4AB03C}"/>
          </ac:spMkLst>
        </pc:spChg>
        <pc:spChg chg="mod">
          <ac:chgData name="Jason Price" userId="7ed07eb9-3bb3-40be-8bc6-0f2fcbeca8ff" providerId="ADAL" clId="{E8A72588-DC97-4DDE-BD11-01C6D08AF738}" dt="2022-06-29T13:48:57.521" v="109"/>
          <ac:spMkLst>
            <pc:docMk/>
            <pc:sldMk cId="4105411169" sldId="334"/>
            <ac:spMk id="35" creationId="{A74A68EF-4524-FB1A-3212-0E76A19C64D6}"/>
          </ac:spMkLst>
        </pc:spChg>
        <pc:spChg chg="mod">
          <ac:chgData name="Jason Price" userId="7ed07eb9-3bb3-40be-8bc6-0f2fcbeca8ff" providerId="ADAL" clId="{E8A72588-DC97-4DDE-BD11-01C6D08AF738}" dt="2022-06-29T13:48:57.521" v="109"/>
          <ac:spMkLst>
            <pc:docMk/>
            <pc:sldMk cId="4105411169" sldId="334"/>
            <ac:spMk id="36" creationId="{6272C49F-C6BD-3F1E-E800-A4719783AFF8}"/>
          </ac:spMkLst>
        </pc:spChg>
        <pc:spChg chg="mod">
          <ac:chgData name="Jason Price" userId="7ed07eb9-3bb3-40be-8bc6-0f2fcbeca8ff" providerId="ADAL" clId="{E8A72588-DC97-4DDE-BD11-01C6D08AF738}" dt="2022-06-29T13:48:57.521" v="109"/>
          <ac:spMkLst>
            <pc:docMk/>
            <pc:sldMk cId="4105411169" sldId="334"/>
            <ac:spMk id="37" creationId="{182D6559-8D10-99D2-EAE1-1245610A632D}"/>
          </ac:spMkLst>
        </pc:spChg>
        <pc:spChg chg="mod">
          <ac:chgData name="Jason Price" userId="7ed07eb9-3bb3-40be-8bc6-0f2fcbeca8ff" providerId="ADAL" clId="{E8A72588-DC97-4DDE-BD11-01C6D08AF738}" dt="2022-06-29T13:48:57.521" v="109"/>
          <ac:spMkLst>
            <pc:docMk/>
            <pc:sldMk cId="4105411169" sldId="334"/>
            <ac:spMk id="38" creationId="{AEDE3D0F-353F-1C85-B111-C68862D37D0F}"/>
          </ac:spMkLst>
        </pc:spChg>
        <pc:spChg chg="mod">
          <ac:chgData name="Jason Price" userId="7ed07eb9-3bb3-40be-8bc6-0f2fcbeca8ff" providerId="ADAL" clId="{E8A72588-DC97-4DDE-BD11-01C6D08AF738}" dt="2022-06-29T13:48:57.521" v="109"/>
          <ac:spMkLst>
            <pc:docMk/>
            <pc:sldMk cId="4105411169" sldId="334"/>
            <ac:spMk id="39" creationId="{5DE3617B-FC59-4479-C1CD-4900774B31F2}"/>
          </ac:spMkLst>
        </pc:spChg>
        <pc:spChg chg="mod">
          <ac:chgData name="Jason Price" userId="7ed07eb9-3bb3-40be-8bc6-0f2fcbeca8ff" providerId="ADAL" clId="{E8A72588-DC97-4DDE-BD11-01C6D08AF738}" dt="2022-06-29T13:48:57.521" v="109"/>
          <ac:spMkLst>
            <pc:docMk/>
            <pc:sldMk cId="4105411169" sldId="334"/>
            <ac:spMk id="40" creationId="{5D839718-4E60-C583-4CE5-E502939B3C18}"/>
          </ac:spMkLst>
        </pc:spChg>
        <pc:spChg chg="mod">
          <ac:chgData name="Jason Price" userId="7ed07eb9-3bb3-40be-8bc6-0f2fcbeca8ff" providerId="ADAL" clId="{E8A72588-DC97-4DDE-BD11-01C6D08AF738}" dt="2022-06-29T13:48:57.521" v="109"/>
          <ac:spMkLst>
            <pc:docMk/>
            <pc:sldMk cId="4105411169" sldId="334"/>
            <ac:spMk id="41" creationId="{73C2CF02-4C4A-78BE-4919-10ECAF2D22A9}"/>
          </ac:spMkLst>
        </pc:spChg>
        <pc:spChg chg="mod">
          <ac:chgData name="Jason Price" userId="7ed07eb9-3bb3-40be-8bc6-0f2fcbeca8ff" providerId="ADAL" clId="{E8A72588-DC97-4DDE-BD11-01C6D08AF738}" dt="2022-06-29T13:48:57.521" v="109"/>
          <ac:spMkLst>
            <pc:docMk/>
            <pc:sldMk cId="4105411169" sldId="334"/>
            <ac:spMk id="42" creationId="{0361FA67-ADB6-EFFC-2293-50275751AAE6}"/>
          </ac:spMkLst>
        </pc:spChg>
        <pc:spChg chg="mod">
          <ac:chgData name="Jason Price" userId="7ed07eb9-3bb3-40be-8bc6-0f2fcbeca8ff" providerId="ADAL" clId="{E8A72588-DC97-4DDE-BD11-01C6D08AF738}" dt="2022-06-29T13:51:38.839" v="130" actId="1076"/>
          <ac:spMkLst>
            <pc:docMk/>
            <pc:sldMk cId="4105411169" sldId="334"/>
            <ac:spMk id="44" creationId="{1F0710B2-8F04-3CDB-AA25-CC49DE88D244}"/>
          </ac:spMkLst>
        </pc:spChg>
        <pc:spChg chg="mod">
          <ac:chgData name="Jason Price" userId="7ed07eb9-3bb3-40be-8bc6-0f2fcbeca8ff" providerId="ADAL" clId="{E8A72588-DC97-4DDE-BD11-01C6D08AF738}" dt="2022-06-29T13:49:13.874" v="119"/>
          <ac:spMkLst>
            <pc:docMk/>
            <pc:sldMk cId="4105411169" sldId="334"/>
            <ac:spMk id="45" creationId="{25E647A9-ED52-7EE0-692C-A0BDC0DE4503}"/>
          </ac:spMkLst>
        </pc:spChg>
        <pc:spChg chg="mod">
          <ac:chgData name="Jason Price" userId="7ed07eb9-3bb3-40be-8bc6-0f2fcbeca8ff" providerId="ADAL" clId="{E8A72588-DC97-4DDE-BD11-01C6D08AF738}" dt="2022-06-29T13:49:13.874" v="119"/>
          <ac:spMkLst>
            <pc:docMk/>
            <pc:sldMk cId="4105411169" sldId="334"/>
            <ac:spMk id="46" creationId="{24B6A8AB-9930-D8D7-A714-91B022B09F5F}"/>
          </ac:spMkLst>
        </pc:spChg>
        <pc:spChg chg="mod">
          <ac:chgData name="Jason Price" userId="7ed07eb9-3bb3-40be-8bc6-0f2fcbeca8ff" providerId="ADAL" clId="{E8A72588-DC97-4DDE-BD11-01C6D08AF738}" dt="2022-06-29T13:49:13.874" v="119"/>
          <ac:spMkLst>
            <pc:docMk/>
            <pc:sldMk cId="4105411169" sldId="334"/>
            <ac:spMk id="47" creationId="{804AB12C-BD41-2A5A-149F-381B7FAA36D2}"/>
          </ac:spMkLst>
        </pc:spChg>
        <pc:spChg chg="mod">
          <ac:chgData name="Jason Price" userId="7ed07eb9-3bb3-40be-8bc6-0f2fcbeca8ff" providerId="ADAL" clId="{E8A72588-DC97-4DDE-BD11-01C6D08AF738}" dt="2022-06-29T13:49:13.874" v="119"/>
          <ac:spMkLst>
            <pc:docMk/>
            <pc:sldMk cId="4105411169" sldId="334"/>
            <ac:spMk id="48" creationId="{15ACE12D-6ECC-B2B0-B6CF-D449C7FAE695}"/>
          </ac:spMkLst>
        </pc:spChg>
        <pc:spChg chg="mod">
          <ac:chgData name="Jason Price" userId="7ed07eb9-3bb3-40be-8bc6-0f2fcbeca8ff" providerId="ADAL" clId="{E8A72588-DC97-4DDE-BD11-01C6D08AF738}" dt="2022-06-29T13:49:13.874" v="119"/>
          <ac:spMkLst>
            <pc:docMk/>
            <pc:sldMk cId="4105411169" sldId="334"/>
            <ac:spMk id="49" creationId="{F394BFCE-E033-C481-E07A-5A80F61BBA86}"/>
          </ac:spMkLst>
        </pc:spChg>
        <pc:spChg chg="mod">
          <ac:chgData name="Jason Price" userId="7ed07eb9-3bb3-40be-8bc6-0f2fcbeca8ff" providerId="ADAL" clId="{E8A72588-DC97-4DDE-BD11-01C6D08AF738}" dt="2022-06-29T13:49:13.874" v="119"/>
          <ac:spMkLst>
            <pc:docMk/>
            <pc:sldMk cId="4105411169" sldId="334"/>
            <ac:spMk id="50" creationId="{A7181971-7610-5F5C-6C46-9CE8381B8249}"/>
          </ac:spMkLst>
        </pc:spChg>
        <pc:spChg chg="mod">
          <ac:chgData name="Jason Price" userId="7ed07eb9-3bb3-40be-8bc6-0f2fcbeca8ff" providerId="ADAL" clId="{E8A72588-DC97-4DDE-BD11-01C6D08AF738}" dt="2022-06-29T13:51:24.804" v="128" actId="2711"/>
          <ac:spMkLst>
            <pc:docMk/>
            <pc:sldMk cId="4105411169" sldId="334"/>
            <ac:spMk id="51" creationId="{CFA80155-0488-46BB-FF6C-FCF016D3F0AD}"/>
          </ac:spMkLst>
        </pc:spChg>
        <pc:spChg chg="mod">
          <ac:chgData name="Jason Price" userId="7ed07eb9-3bb3-40be-8bc6-0f2fcbeca8ff" providerId="ADAL" clId="{E8A72588-DC97-4DDE-BD11-01C6D08AF738}" dt="2022-06-29T13:51:33.067" v="129" actId="2711"/>
          <ac:spMkLst>
            <pc:docMk/>
            <pc:sldMk cId="4105411169" sldId="334"/>
            <ac:spMk id="52" creationId="{CDC8D937-2360-4505-2975-7701E9B6E797}"/>
          </ac:spMkLst>
        </pc:spChg>
        <pc:spChg chg="mod">
          <ac:chgData name="Jason Price" userId="7ed07eb9-3bb3-40be-8bc6-0f2fcbeca8ff" providerId="ADAL" clId="{E8A72588-DC97-4DDE-BD11-01C6D08AF738}" dt="2022-06-29T13:52:12.376" v="131" actId="2711"/>
          <ac:spMkLst>
            <pc:docMk/>
            <pc:sldMk cId="4105411169" sldId="334"/>
            <ac:spMk id="53" creationId="{2E949F1F-B031-5BCA-FA38-9726CF741442}"/>
          </ac:spMkLst>
        </pc:spChg>
        <pc:spChg chg="mod">
          <ac:chgData name="Jason Price" userId="7ed07eb9-3bb3-40be-8bc6-0f2fcbeca8ff" providerId="ADAL" clId="{E8A72588-DC97-4DDE-BD11-01C6D08AF738}" dt="2022-06-29T13:52:24.672" v="133" actId="255"/>
          <ac:spMkLst>
            <pc:docMk/>
            <pc:sldMk cId="4105411169" sldId="334"/>
            <ac:spMk id="54" creationId="{62F43078-0E16-3A3D-818D-C2E83378785C}"/>
          </ac:spMkLst>
        </pc:spChg>
        <pc:grpChg chg="del">
          <ac:chgData name="Jason Price" userId="7ed07eb9-3bb3-40be-8bc6-0f2fcbeca8ff" providerId="ADAL" clId="{E8A72588-DC97-4DDE-BD11-01C6D08AF738}" dt="2022-06-29T13:48:16.133" v="107" actId="478"/>
          <ac:grpSpMkLst>
            <pc:docMk/>
            <pc:sldMk cId="4105411169" sldId="334"/>
            <ac:grpSpMk id="4" creationId="{D4C5BBE8-FDBA-404C-B9D2-0417C1E1D689}"/>
          </ac:grpSpMkLst>
        </pc:grpChg>
        <pc:grpChg chg="add del mod">
          <ac:chgData name="Jason Price" userId="7ed07eb9-3bb3-40be-8bc6-0f2fcbeca8ff" providerId="ADAL" clId="{E8A72588-DC97-4DDE-BD11-01C6D08AF738}" dt="2022-06-29T13:49:13.866" v="118"/>
          <ac:grpSpMkLst>
            <pc:docMk/>
            <pc:sldMk cId="4105411169" sldId="334"/>
            <ac:grpSpMk id="24" creationId="{3F7C9E25-E01E-622E-D763-95DB1190CE9D}"/>
          </ac:grpSpMkLst>
        </pc:grpChg>
        <pc:grpChg chg="del">
          <ac:chgData name="Jason Price" userId="7ed07eb9-3bb3-40be-8bc6-0f2fcbeca8ff" providerId="ADAL" clId="{E8A72588-DC97-4DDE-BD11-01C6D08AF738}" dt="2022-06-29T13:47:54.026" v="106" actId="478"/>
          <ac:grpSpMkLst>
            <pc:docMk/>
            <pc:sldMk cId="4105411169" sldId="334"/>
            <ac:grpSpMk id="33" creationId="{D18818BB-D1F0-4941-89F1-C5B6DCC7786C}"/>
          </ac:grpSpMkLst>
        </pc:grpChg>
        <pc:grpChg chg="add mod">
          <ac:chgData name="Jason Price" userId="7ed07eb9-3bb3-40be-8bc6-0f2fcbeca8ff" providerId="ADAL" clId="{E8A72588-DC97-4DDE-BD11-01C6D08AF738}" dt="2022-06-29T13:50:03.551" v="123" actId="1076"/>
          <ac:grpSpMkLst>
            <pc:docMk/>
            <pc:sldMk cId="4105411169" sldId="334"/>
            <ac:grpSpMk id="43" creationId="{5D78C743-F990-1954-0673-6A3ECED61F42}"/>
          </ac:grpSpMkLst>
        </pc:grpChg>
      </pc:sldChg>
      <pc:sldChg chg="modSp mod">
        <pc:chgData name="Jason Price" userId="7ed07eb9-3bb3-40be-8bc6-0f2fcbeca8ff" providerId="ADAL" clId="{E8A72588-DC97-4DDE-BD11-01C6D08AF738}" dt="2022-06-29T13:47:06.954" v="105" actId="108"/>
        <pc:sldMkLst>
          <pc:docMk/>
          <pc:sldMk cId="166642523" sldId="335"/>
        </pc:sldMkLst>
        <pc:spChg chg="mod">
          <ac:chgData name="Jason Price" userId="7ed07eb9-3bb3-40be-8bc6-0f2fcbeca8ff" providerId="ADAL" clId="{E8A72588-DC97-4DDE-BD11-01C6D08AF738}" dt="2022-06-29T13:47:06.954" v="105" actId="108"/>
          <ac:spMkLst>
            <pc:docMk/>
            <pc:sldMk cId="166642523" sldId="335"/>
            <ac:spMk id="7" creationId="{00000000-0000-0000-0000-000000000000}"/>
          </ac:spMkLst>
        </pc:spChg>
      </pc:sldChg>
      <pc:sldChg chg="del">
        <pc:chgData name="Jason Price" userId="7ed07eb9-3bb3-40be-8bc6-0f2fcbeca8ff" providerId="ADAL" clId="{E8A72588-DC97-4DDE-BD11-01C6D08AF738}" dt="2022-06-29T18:51:46.505" v="5053" actId="2696"/>
        <pc:sldMkLst>
          <pc:docMk/>
          <pc:sldMk cId="2222155274" sldId="336"/>
        </pc:sldMkLst>
      </pc:sldChg>
      <pc:sldChg chg="del">
        <pc:chgData name="Jason Price" userId="7ed07eb9-3bb3-40be-8bc6-0f2fcbeca8ff" providerId="ADAL" clId="{E8A72588-DC97-4DDE-BD11-01C6D08AF738}" dt="2022-06-29T18:51:46.505" v="5053" actId="2696"/>
        <pc:sldMkLst>
          <pc:docMk/>
          <pc:sldMk cId="3000978384" sldId="337"/>
        </pc:sldMkLst>
      </pc:sldChg>
      <pc:sldChg chg="del">
        <pc:chgData name="Jason Price" userId="7ed07eb9-3bb3-40be-8bc6-0f2fcbeca8ff" providerId="ADAL" clId="{E8A72588-DC97-4DDE-BD11-01C6D08AF738}" dt="2022-06-29T18:51:46.505" v="5053" actId="2696"/>
        <pc:sldMkLst>
          <pc:docMk/>
          <pc:sldMk cId="1143099913" sldId="339"/>
        </pc:sldMkLst>
      </pc:sldChg>
      <pc:sldChg chg="addSp delSp modSp mod">
        <pc:chgData name="Jason Price" userId="7ed07eb9-3bb3-40be-8bc6-0f2fcbeca8ff" providerId="ADAL" clId="{E8A72588-DC97-4DDE-BD11-01C6D08AF738}" dt="2022-07-05T12:19:15.080" v="5131" actId="1076"/>
        <pc:sldMkLst>
          <pc:docMk/>
          <pc:sldMk cId="989544069" sldId="340"/>
        </pc:sldMkLst>
        <pc:spChg chg="add mod">
          <ac:chgData name="Jason Price" userId="7ed07eb9-3bb3-40be-8bc6-0f2fcbeca8ff" providerId="ADAL" clId="{E8A72588-DC97-4DDE-BD11-01C6D08AF738}" dt="2022-07-05T12:19:15.080" v="5131" actId="1076"/>
          <ac:spMkLst>
            <pc:docMk/>
            <pc:sldMk cId="989544069" sldId="340"/>
            <ac:spMk id="4" creationId="{1FFC5400-7810-89A5-9505-61A48799841C}"/>
          </ac:spMkLst>
        </pc:spChg>
        <pc:spChg chg="mod">
          <ac:chgData name="Jason Price" userId="7ed07eb9-3bb3-40be-8bc6-0f2fcbeca8ff" providerId="ADAL" clId="{E8A72588-DC97-4DDE-BD11-01C6D08AF738}" dt="2022-07-05T12:17:32.801" v="5121"/>
          <ac:spMkLst>
            <pc:docMk/>
            <pc:sldMk cId="989544069" sldId="340"/>
            <ac:spMk id="11" creationId="{1B3F02A7-D0A0-48E8-9BD2-0F235FD83BBF}"/>
          </ac:spMkLst>
        </pc:spChg>
        <pc:spChg chg="del">
          <ac:chgData name="Jason Price" userId="7ed07eb9-3bb3-40be-8bc6-0f2fcbeca8ff" providerId="ADAL" clId="{E8A72588-DC97-4DDE-BD11-01C6D08AF738}" dt="2022-06-29T14:01:13.132" v="176" actId="478"/>
          <ac:spMkLst>
            <pc:docMk/>
            <pc:sldMk cId="989544069" sldId="340"/>
            <ac:spMk id="30" creationId="{F78364A0-AAF0-48A2-8E2C-63BFBFA06909}"/>
          </ac:spMkLst>
        </pc:spChg>
        <pc:spChg chg="del">
          <ac:chgData name="Jason Price" userId="7ed07eb9-3bb3-40be-8bc6-0f2fcbeca8ff" providerId="ADAL" clId="{E8A72588-DC97-4DDE-BD11-01C6D08AF738}" dt="2022-06-29T14:01:13.132" v="176" actId="478"/>
          <ac:spMkLst>
            <pc:docMk/>
            <pc:sldMk cId="989544069" sldId="340"/>
            <ac:spMk id="31" creationId="{F1019E4C-5B4A-47C7-B252-7F7B16CCC3D6}"/>
          </ac:spMkLst>
        </pc:spChg>
        <pc:spChg chg="del">
          <ac:chgData name="Jason Price" userId="7ed07eb9-3bb3-40be-8bc6-0f2fcbeca8ff" providerId="ADAL" clId="{E8A72588-DC97-4DDE-BD11-01C6D08AF738}" dt="2022-06-29T14:01:13.132" v="176" actId="478"/>
          <ac:spMkLst>
            <pc:docMk/>
            <pc:sldMk cId="989544069" sldId="340"/>
            <ac:spMk id="32" creationId="{106AB1F0-4ED4-4758-A0CA-CCABD32A3FFE}"/>
          </ac:spMkLst>
        </pc:spChg>
        <pc:spChg chg="del">
          <ac:chgData name="Jason Price" userId="7ed07eb9-3bb3-40be-8bc6-0f2fcbeca8ff" providerId="ADAL" clId="{E8A72588-DC97-4DDE-BD11-01C6D08AF738}" dt="2022-06-29T14:01:13.132" v="176" actId="478"/>
          <ac:spMkLst>
            <pc:docMk/>
            <pc:sldMk cId="989544069" sldId="340"/>
            <ac:spMk id="33" creationId="{2E0759B3-0A38-4088-9FE4-6887B08EE191}"/>
          </ac:spMkLst>
        </pc:spChg>
        <pc:spChg chg="del">
          <ac:chgData name="Jason Price" userId="7ed07eb9-3bb3-40be-8bc6-0f2fcbeca8ff" providerId="ADAL" clId="{E8A72588-DC97-4DDE-BD11-01C6D08AF738}" dt="2022-06-29T14:01:13.132" v="176" actId="478"/>
          <ac:spMkLst>
            <pc:docMk/>
            <pc:sldMk cId="989544069" sldId="340"/>
            <ac:spMk id="34" creationId="{C1389E28-F506-403B-A024-FCFB5B45BE86}"/>
          </ac:spMkLst>
        </pc:spChg>
        <pc:spChg chg="del">
          <ac:chgData name="Jason Price" userId="7ed07eb9-3bb3-40be-8bc6-0f2fcbeca8ff" providerId="ADAL" clId="{E8A72588-DC97-4DDE-BD11-01C6D08AF738}" dt="2022-06-29T14:01:13.132" v="176" actId="478"/>
          <ac:spMkLst>
            <pc:docMk/>
            <pc:sldMk cId="989544069" sldId="340"/>
            <ac:spMk id="35" creationId="{EF45AACC-6D07-430D-AA60-3D5325F78950}"/>
          </ac:spMkLst>
        </pc:spChg>
        <pc:spChg chg="del mod topLvl">
          <ac:chgData name="Jason Price" userId="7ed07eb9-3bb3-40be-8bc6-0f2fcbeca8ff" providerId="ADAL" clId="{E8A72588-DC97-4DDE-BD11-01C6D08AF738}" dt="2022-06-29T14:01:00.312" v="174" actId="478"/>
          <ac:spMkLst>
            <pc:docMk/>
            <pc:sldMk cId="989544069" sldId="340"/>
            <ac:spMk id="38" creationId="{73D546B5-D859-46EC-84CF-2064D28161F0}"/>
          </ac:spMkLst>
        </pc:spChg>
        <pc:grpChg chg="del">
          <ac:chgData name="Jason Price" userId="7ed07eb9-3bb3-40be-8bc6-0f2fcbeca8ff" providerId="ADAL" clId="{E8A72588-DC97-4DDE-BD11-01C6D08AF738}" dt="2022-06-29T14:01:00.312" v="174" actId="478"/>
          <ac:grpSpMkLst>
            <pc:docMk/>
            <pc:sldMk cId="989544069" sldId="340"/>
            <ac:grpSpMk id="36" creationId="{CE1A3717-6F6F-41B8-B1E1-ECB599523708}"/>
          </ac:grpSpMkLst>
        </pc:grpChg>
        <pc:graphicFrameChg chg="add del mod">
          <ac:chgData name="Jason Price" userId="7ed07eb9-3bb3-40be-8bc6-0f2fcbeca8ff" providerId="ADAL" clId="{E8A72588-DC97-4DDE-BD11-01C6D08AF738}" dt="2022-06-29T14:01:58.582" v="222" actId="478"/>
          <ac:graphicFrameMkLst>
            <pc:docMk/>
            <pc:sldMk cId="989544069" sldId="340"/>
            <ac:graphicFrameMk id="12" creationId="{9E614B9F-ECF3-6FB4-93EA-77BD27AE7F9E}"/>
          </ac:graphicFrameMkLst>
        </pc:graphicFrameChg>
        <pc:graphicFrameChg chg="add del mod modGraphic">
          <ac:chgData name="Jason Price" userId="7ed07eb9-3bb3-40be-8bc6-0f2fcbeca8ff" providerId="ADAL" clId="{E8A72588-DC97-4DDE-BD11-01C6D08AF738}" dt="2022-07-05T12:17:17.455" v="5119" actId="478"/>
          <ac:graphicFrameMkLst>
            <pc:docMk/>
            <pc:sldMk cId="989544069" sldId="340"/>
            <ac:graphicFrameMk id="13" creationId="{B678D4DC-0A10-E040-4024-B73AB5ED5704}"/>
          </ac:graphicFrameMkLst>
        </pc:graphicFrameChg>
        <pc:picChg chg="del topLvl">
          <ac:chgData name="Jason Price" userId="7ed07eb9-3bb3-40be-8bc6-0f2fcbeca8ff" providerId="ADAL" clId="{E8A72588-DC97-4DDE-BD11-01C6D08AF738}" dt="2022-06-29T14:01:02.796" v="175" actId="478"/>
          <ac:picMkLst>
            <pc:docMk/>
            <pc:sldMk cId="989544069" sldId="340"/>
            <ac:picMk id="37" creationId="{B91D90D2-FC72-418C-8CDF-99E5E247B30C}"/>
          </ac:picMkLst>
        </pc:picChg>
      </pc:sldChg>
      <pc:sldChg chg="addSp delSp modSp mod ord">
        <pc:chgData name="Jason Price" userId="7ed07eb9-3bb3-40be-8bc6-0f2fcbeca8ff" providerId="ADAL" clId="{E8A72588-DC97-4DDE-BD11-01C6D08AF738}" dt="2022-06-29T15:31:14.193" v="1603" actId="20577"/>
        <pc:sldMkLst>
          <pc:docMk/>
          <pc:sldMk cId="3251649012" sldId="341"/>
        </pc:sldMkLst>
        <pc:spChg chg="del">
          <ac:chgData name="Jason Price" userId="7ed07eb9-3bb3-40be-8bc6-0f2fcbeca8ff" providerId="ADAL" clId="{E8A72588-DC97-4DDE-BD11-01C6D08AF738}" dt="2022-06-29T14:03:56.859" v="231" actId="478"/>
          <ac:spMkLst>
            <pc:docMk/>
            <pc:sldMk cId="3251649012" sldId="341"/>
            <ac:spMk id="7" creationId="{2E8CA65A-2B96-4CBD-BB61-ECA5B14343C4}"/>
          </ac:spMkLst>
        </pc:spChg>
        <pc:spChg chg="mod">
          <ac:chgData name="Jason Price" userId="7ed07eb9-3bb3-40be-8bc6-0f2fcbeca8ff" providerId="ADAL" clId="{E8A72588-DC97-4DDE-BD11-01C6D08AF738}" dt="2022-06-29T14:04:37.421" v="284" actId="20577"/>
          <ac:spMkLst>
            <pc:docMk/>
            <pc:sldMk cId="3251649012" sldId="341"/>
            <ac:spMk id="11" creationId="{1B3F02A7-D0A0-48E8-9BD2-0F235FD83BBF}"/>
          </ac:spMkLst>
        </pc:spChg>
        <pc:spChg chg="add mod">
          <ac:chgData name="Jason Price" userId="7ed07eb9-3bb3-40be-8bc6-0f2fcbeca8ff" providerId="ADAL" clId="{E8A72588-DC97-4DDE-BD11-01C6D08AF738}" dt="2022-06-29T14:26:57.004" v="1174" actId="27636"/>
          <ac:spMkLst>
            <pc:docMk/>
            <pc:sldMk cId="3251649012" sldId="341"/>
            <ac:spMk id="13" creationId="{D3265B47-2C55-D8E2-EDDE-4C7CFF9F798A}"/>
          </ac:spMkLst>
        </pc:spChg>
        <pc:spChg chg="add mod">
          <ac:chgData name="Jason Price" userId="7ed07eb9-3bb3-40be-8bc6-0f2fcbeca8ff" providerId="ADAL" clId="{E8A72588-DC97-4DDE-BD11-01C6D08AF738}" dt="2022-06-29T15:31:14.193" v="1603" actId="20577"/>
          <ac:spMkLst>
            <pc:docMk/>
            <pc:sldMk cId="3251649012" sldId="341"/>
            <ac:spMk id="14" creationId="{F0387D5C-0D7D-F3DB-B747-483A66A4F414}"/>
          </ac:spMkLst>
        </pc:spChg>
        <pc:spChg chg="del">
          <ac:chgData name="Jason Price" userId="7ed07eb9-3bb3-40be-8bc6-0f2fcbeca8ff" providerId="ADAL" clId="{E8A72588-DC97-4DDE-BD11-01C6D08AF738}" dt="2022-06-29T14:04:00.315" v="232" actId="478"/>
          <ac:spMkLst>
            <pc:docMk/>
            <pc:sldMk cId="3251649012" sldId="341"/>
            <ac:spMk id="25" creationId="{F0CBEDF3-0C91-4D77-B5B2-75C6762D7A04}"/>
          </ac:spMkLst>
        </pc:spChg>
        <pc:spChg chg="del mod">
          <ac:chgData name="Jason Price" userId="7ed07eb9-3bb3-40be-8bc6-0f2fcbeca8ff" providerId="ADAL" clId="{E8A72588-DC97-4DDE-BD11-01C6D08AF738}" dt="2022-06-29T14:04:03.147" v="234" actId="478"/>
          <ac:spMkLst>
            <pc:docMk/>
            <pc:sldMk cId="3251649012" sldId="341"/>
            <ac:spMk id="26" creationId="{1EDAC7E7-C172-48F2-AD60-FF6F872B9911}"/>
          </ac:spMkLst>
        </pc:spChg>
        <pc:spChg chg="del">
          <ac:chgData name="Jason Price" userId="7ed07eb9-3bb3-40be-8bc6-0f2fcbeca8ff" providerId="ADAL" clId="{E8A72588-DC97-4DDE-BD11-01C6D08AF738}" dt="2022-06-29T14:04:00.315" v="232" actId="478"/>
          <ac:spMkLst>
            <pc:docMk/>
            <pc:sldMk cId="3251649012" sldId="341"/>
            <ac:spMk id="40" creationId="{7575ADB7-C292-4C0B-B75B-9C9A5811B6B5}"/>
          </ac:spMkLst>
        </pc:spChg>
        <pc:spChg chg="del">
          <ac:chgData name="Jason Price" userId="7ed07eb9-3bb3-40be-8bc6-0f2fcbeca8ff" providerId="ADAL" clId="{E8A72588-DC97-4DDE-BD11-01C6D08AF738}" dt="2022-06-29T14:04:00.315" v="232" actId="478"/>
          <ac:spMkLst>
            <pc:docMk/>
            <pc:sldMk cId="3251649012" sldId="341"/>
            <ac:spMk id="44" creationId="{F745515B-8F3A-40BF-A90E-A02B46E83931}"/>
          </ac:spMkLst>
        </pc:spChg>
        <pc:picChg chg="del">
          <ac:chgData name="Jason Price" userId="7ed07eb9-3bb3-40be-8bc6-0f2fcbeca8ff" providerId="ADAL" clId="{E8A72588-DC97-4DDE-BD11-01C6D08AF738}" dt="2022-06-29T14:03:54.667" v="230" actId="478"/>
          <ac:picMkLst>
            <pc:docMk/>
            <pc:sldMk cId="3251649012" sldId="341"/>
            <ac:picMk id="6" creationId="{BE350B73-973C-41AF-9022-910F433716F8}"/>
          </ac:picMkLst>
        </pc:picChg>
        <pc:picChg chg="del">
          <ac:chgData name="Jason Price" userId="7ed07eb9-3bb3-40be-8bc6-0f2fcbeca8ff" providerId="ADAL" clId="{E8A72588-DC97-4DDE-BD11-01C6D08AF738}" dt="2022-06-29T14:04:05.698" v="235" actId="478"/>
          <ac:picMkLst>
            <pc:docMk/>
            <pc:sldMk cId="3251649012" sldId="341"/>
            <ac:picMk id="24" creationId="{8CA7D1E8-BB3B-4785-AEAB-CAFCE3B5EB66}"/>
          </ac:picMkLst>
        </pc:picChg>
        <pc:picChg chg="del">
          <ac:chgData name="Jason Price" userId="7ed07eb9-3bb3-40be-8bc6-0f2fcbeca8ff" providerId="ADAL" clId="{E8A72588-DC97-4DDE-BD11-01C6D08AF738}" dt="2022-06-29T14:04:00.315" v="232" actId="478"/>
          <ac:picMkLst>
            <pc:docMk/>
            <pc:sldMk cId="3251649012" sldId="341"/>
            <ac:picMk id="27" creationId="{73BDFC01-4D6D-4CE2-AAA1-2F7384276725}"/>
          </ac:picMkLst>
        </pc:picChg>
        <pc:picChg chg="del">
          <ac:chgData name="Jason Price" userId="7ed07eb9-3bb3-40be-8bc6-0f2fcbeca8ff" providerId="ADAL" clId="{E8A72588-DC97-4DDE-BD11-01C6D08AF738}" dt="2022-06-29T14:04:00.315" v="232" actId="478"/>
          <ac:picMkLst>
            <pc:docMk/>
            <pc:sldMk cId="3251649012" sldId="341"/>
            <ac:picMk id="42" creationId="{0E4303F1-E0E4-49AA-ABE3-F8A3C4F20825}"/>
          </ac:picMkLst>
        </pc:picChg>
        <pc:picChg chg="del">
          <ac:chgData name="Jason Price" userId="7ed07eb9-3bb3-40be-8bc6-0f2fcbeca8ff" providerId="ADAL" clId="{E8A72588-DC97-4DDE-BD11-01C6D08AF738}" dt="2022-06-29T14:04:00.315" v="232" actId="478"/>
          <ac:picMkLst>
            <pc:docMk/>
            <pc:sldMk cId="3251649012" sldId="341"/>
            <ac:picMk id="43" creationId="{A80CB11A-9B92-4688-8B12-724164C08607}"/>
          </ac:picMkLst>
        </pc:picChg>
      </pc:sldChg>
      <pc:sldChg chg="del">
        <pc:chgData name="Jason Price" userId="7ed07eb9-3bb3-40be-8bc6-0f2fcbeca8ff" providerId="ADAL" clId="{E8A72588-DC97-4DDE-BD11-01C6D08AF738}" dt="2022-06-29T17:39:55.161" v="2630" actId="2696"/>
        <pc:sldMkLst>
          <pc:docMk/>
          <pc:sldMk cId="4124134507" sldId="342"/>
        </pc:sldMkLst>
      </pc:sldChg>
      <pc:sldChg chg="del">
        <pc:chgData name="Jason Price" userId="7ed07eb9-3bb3-40be-8bc6-0f2fcbeca8ff" providerId="ADAL" clId="{E8A72588-DC97-4DDE-BD11-01C6D08AF738}" dt="2022-06-29T18:51:46.505" v="5053" actId="2696"/>
        <pc:sldMkLst>
          <pc:docMk/>
          <pc:sldMk cId="2811172699" sldId="343"/>
        </pc:sldMkLst>
      </pc:sldChg>
      <pc:sldChg chg="addSp delSp modSp mod ord">
        <pc:chgData name="Jason Price" userId="7ed07eb9-3bb3-40be-8bc6-0f2fcbeca8ff" providerId="ADAL" clId="{E8A72588-DC97-4DDE-BD11-01C6D08AF738}" dt="2022-06-29T16:03:44.220" v="2434" actId="20577"/>
        <pc:sldMkLst>
          <pc:docMk/>
          <pc:sldMk cId="709300980" sldId="344"/>
        </pc:sldMkLst>
        <pc:spChg chg="mod">
          <ac:chgData name="Jason Price" userId="7ed07eb9-3bb3-40be-8bc6-0f2fcbeca8ff" providerId="ADAL" clId="{E8A72588-DC97-4DDE-BD11-01C6D08AF738}" dt="2022-06-29T15:36:41.611" v="2069" actId="20577"/>
          <ac:spMkLst>
            <pc:docMk/>
            <pc:sldMk cId="709300980" sldId="344"/>
            <ac:spMk id="3" creationId="{34BBEFF2-4917-48FC-8F0A-2B9BD2D3A891}"/>
          </ac:spMkLst>
        </pc:spChg>
        <pc:spChg chg="del">
          <ac:chgData name="Jason Price" userId="7ed07eb9-3bb3-40be-8bc6-0f2fcbeca8ff" providerId="ADAL" clId="{E8A72588-DC97-4DDE-BD11-01C6D08AF738}" dt="2022-06-29T14:27:54.018" v="1177" actId="478"/>
          <ac:spMkLst>
            <pc:docMk/>
            <pc:sldMk cId="709300980" sldId="344"/>
            <ac:spMk id="4" creationId="{2DB4DF11-4C09-4292-9F09-11D0B77110F5}"/>
          </ac:spMkLst>
        </pc:spChg>
        <pc:spChg chg="del mod">
          <ac:chgData name="Jason Price" userId="7ed07eb9-3bb3-40be-8bc6-0f2fcbeca8ff" providerId="ADAL" clId="{E8A72588-DC97-4DDE-BD11-01C6D08AF738}" dt="2022-06-29T14:36:10.309" v="1215" actId="478"/>
          <ac:spMkLst>
            <pc:docMk/>
            <pc:sldMk cId="709300980" sldId="344"/>
            <ac:spMk id="6" creationId="{35E48C10-A291-41A7-8371-B25CA3A5A8B1}"/>
          </ac:spMkLst>
        </pc:spChg>
        <pc:spChg chg="del">
          <ac:chgData name="Jason Price" userId="7ed07eb9-3bb3-40be-8bc6-0f2fcbeca8ff" providerId="ADAL" clId="{E8A72588-DC97-4DDE-BD11-01C6D08AF738}" dt="2022-06-29T14:28:19.594" v="1179" actId="478"/>
          <ac:spMkLst>
            <pc:docMk/>
            <pc:sldMk cId="709300980" sldId="344"/>
            <ac:spMk id="8" creationId="{D7F2FF63-4913-4489-9B65-EB402C3E2448}"/>
          </ac:spMkLst>
        </pc:spChg>
        <pc:spChg chg="del">
          <ac:chgData name="Jason Price" userId="7ed07eb9-3bb3-40be-8bc6-0f2fcbeca8ff" providerId="ADAL" clId="{E8A72588-DC97-4DDE-BD11-01C6D08AF738}" dt="2022-06-29T14:27:51.061" v="1176" actId="478"/>
          <ac:spMkLst>
            <pc:docMk/>
            <pc:sldMk cId="709300980" sldId="344"/>
            <ac:spMk id="9" creationId="{3EE473C6-EE35-4FAA-82EA-6B94BCD14ED7}"/>
          </ac:spMkLst>
        </pc:spChg>
        <pc:spChg chg="add mod">
          <ac:chgData name="Jason Price" userId="7ed07eb9-3bb3-40be-8bc6-0f2fcbeca8ff" providerId="ADAL" clId="{E8A72588-DC97-4DDE-BD11-01C6D08AF738}" dt="2022-06-29T14:28:46.829" v="1213" actId="20577"/>
          <ac:spMkLst>
            <pc:docMk/>
            <pc:sldMk cId="709300980" sldId="344"/>
            <ac:spMk id="12" creationId="{1C664C94-2437-6149-7DB9-76C294A95781}"/>
          </ac:spMkLst>
        </pc:spChg>
        <pc:spChg chg="add mod">
          <ac:chgData name="Jason Price" userId="7ed07eb9-3bb3-40be-8bc6-0f2fcbeca8ff" providerId="ADAL" clId="{E8A72588-DC97-4DDE-BD11-01C6D08AF738}" dt="2022-06-29T16:03:44.220" v="2434" actId="20577"/>
          <ac:spMkLst>
            <pc:docMk/>
            <pc:sldMk cId="709300980" sldId="344"/>
            <ac:spMk id="13" creationId="{4FF206CF-22B4-B2D9-16FB-DDF7AEA1D00B}"/>
          </ac:spMkLst>
        </pc:spChg>
        <pc:graphicFrameChg chg="del">
          <ac:chgData name="Jason Price" userId="7ed07eb9-3bb3-40be-8bc6-0f2fcbeca8ff" providerId="ADAL" clId="{E8A72588-DC97-4DDE-BD11-01C6D08AF738}" dt="2022-06-29T14:28:22.700" v="1180" actId="478"/>
          <ac:graphicFrameMkLst>
            <pc:docMk/>
            <pc:sldMk cId="709300980" sldId="344"/>
            <ac:graphicFrameMk id="10" creationId="{AE904E23-FB81-B0FB-7426-1A5F9128135B}"/>
          </ac:graphicFrameMkLst>
        </pc:graphicFrameChg>
        <pc:graphicFrameChg chg="del mod modGraphic">
          <ac:chgData name="Jason Price" userId="7ed07eb9-3bb3-40be-8bc6-0f2fcbeca8ff" providerId="ADAL" clId="{E8A72588-DC97-4DDE-BD11-01C6D08AF738}" dt="2022-06-29T14:36:13.110" v="1217" actId="478"/>
          <ac:graphicFrameMkLst>
            <pc:docMk/>
            <pc:sldMk cId="709300980" sldId="344"/>
            <ac:graphicFrameMk id="11" creationId="{103939CE-9B3F-0BEF-671C-D844CA8C3BB1}"/>
          </ac:graphicFrameMkLst>
        </pc:graphicFrameChg>
      </pc:sldChg>
      <pc:sldChg chg="del mod ord modShow">
        <pc:chgData name="Jason Price" userId="7ed07eb9-3bb3-40be-8bc6-0f2fcbeca8ff" providerId="ADAL" clId="{E8A72588-DC97-4DDE-BD11-01C6D08AF738}" dt="2022-06-29T14:16:39.424" v="294" actId="2696"/>
        <pc:sldMkLst>
          <pc:docMk/>
          <pc:sldMk cId="1149203101" sldId="345"/>
        </pc:sldMkLst>
      </pc:sldChg>
      <pc:sldChg chg="del">
        <pc:chgData name="Jason Price" userId="7ed07eb9-3bb3-40be-8bc6-0f2fcbeca8ff" providerId="ADAL" clId="{E8A72588-DC97-4DDE-BD11-01C6D08AF738}" dt="2022-06-29T17:40:11.525" v="2632" actId="2696"/>
        <pc:sldMkLst>
          <pc:docMk/>
          <pc:sldMk cId="1855878042" sldId="349"/>
        </pc:sldMkLst>
      </pc:sldChg>
      <pc:sldChg chg="del">
        <pc:chgData name="Jason Price" userId="7ed07eb9-3bb3-40be-8bc6-0f2fcbeca8ff" providerId="ADAL" clId="{E8A72588-DC97-4DDE-BD11-01C6D08AF738}" dt="2022-06-29T14:05:42.736" v="287" actId="2696"/>
        <pc:sldMkLst>
          <pc:docMk/>
          <pc:sldMk cId="2312682790" sldId="350"/>
        </pc:sldMkLst>
      </pc:sldChg>
      <pc:sldChg chg="del">
        <pc:chgData name="Jason Price" userId="7ed07eb9-3bb3-40be-8bc6-0f2fcbeca8ff" providerId="ADAL" clId="{E8A72588-DC97-4DDE-BD11-01C6D08AF738}" dt="2022-06-29T14:07:04.166" v="289" actId="2696"/>
        <pc:sldMkLst>
          <pc:docMk/>
          <pc:sldMk cId="2139111215" sldId="351"/>
        </pc:sldMkLst>
      </pc:sldChg>
      <pc:sldChg chg="del">
        <pc:chgData name="Jason Price" userId="7ed07eb9-3bb3-40be-8bc6-0f2fcbeca8ff" providerId="ADAL" clId="{E8A72588-DC97-4DDE-BD11-01C6D08AF738}" dt="2022-06-29T18:51:46.505" v="5053" actId="2696"/>
        <pc:sldMkLst>
          <pc:docMk/>
          <pc:sldMk cId="2085629506" sldId="352"/>
        </pc:sldMkLst>
      </pc:sldChg>
      <pc:sldChg chg="del">
        <pc:chgData name="Jason Price" userId="7ed07eb9-3bb3-40be-8bc6-0f2fcbeca8ff" providerId="ADAL" clId="{E8A72588-DC97-4DDE-BD11-01C6D08AF738}" dt="2022-06-29T14:07:00.668" v="288" actId="2696"/>
        <pc:sldMkLst>
          <pc:docMk/>
          <pc:sldMk cId="3267717260" sldId="353"/>
        </pc:sldMkLst>
      </pc:sldChg>
      <pc:sldChg chg="del">
        <pc:chgData name="Jason Price" userId="7ed07eb9-3bb3-40be-8bc6-0f2fcbeca8ff" providerId="ADAL" clId="{E8A72588-DC97-4DDE-BD11-01C6D08AF738}" dt="2022-06-29T17:40:03.329" v="2631" actId="2696"/>
        <pc:sldMkLst>
          <pc:docMk/>
          <pc:sldMk cId="1289163619" sldId="354"/>
        </pc:sldMkLst>
      </pc:sldChg>
      <pc:sldChg chg="del">
        <pc:chgData name="Jason Price" userId="7ed07eb9-3bb3-40be-8bc6-0f2fcbeca8ff" providerId="ADAL" clId="{E8A72588-DC97-4DDE-BD11-01C6D08AF738}" dt="2022-06-29T18:51:46.505" v="5053" actId="2696"/>
        <pc:sldMkLst>
          <pc:docMk/>
          <pc:sldMk cId="2465560107" sldId="355"/>
        </pc:sldMkLst>
      </pc:sldChg>
      <pc:sldChg chg="delSp modSp add mod">
        <pc:chgData name="Jason Price" userId="7ed07eb9-3bb3-40be-8bc6-0f2fcbeca8ff" providerId="ADAL" clId="{E8A72588-DC97-4DDE-BD11-01C6D08AF738}" dt="2022-06-29T18:39:10.986" v="4206" actId="1076"/>
        <pc:sldMkLst>
          <pc:docMk/>
          <pc:sldMk cId="1300581171" sldId="356"/>
        </pc:sldMkLst>
        <pc:spChg chg="mod">
          <ac:chgData name="Jason Price" userId="7ed07eb9-3bb3-40be-8bc6-0f2fcbeca8ff" providerId="ADAL" clId="{E8A72588-DC97-4DDE-BD11-01C6D08AF738}" dt="2022-06-29T15:45:08.577" v="2124" actId="20577"/>
          <ac:spMkLst>
            <pc:docMk/>
            <pc:sldMk cId="1300581171" sldId="356"/>
            <ac:spMk id="3" creationId="{34BBEFF2-4917-48FC-8F0A-2B9BD2D3A891}"/>
          </ac:spMkLst>
        </pc:spChg>
        <pc:spChg chg="del">
          <ac:chgData name="Jason Price" userId="7ed07eb9-3bb3-40be-8bc6-0f2fcbeca8ff" providerId="ADAL" clId="{E8A72588-DC97-4DDE-BD11-01C6D08AF738}" dt="2022-06-29T15:27:51.122" v="1386" actId="478"/>
          <ac:spMkLst>
            <pc:docMk/>
            <pc:sldMk cId="1300581171" sldId="356"/>
            <ac:spMk id="6" creationId="{35E48C10-A291-41A7-8371-B25CA3A5A8B1}"/>
          </ac:spMkLst>
        </pc:spChg>
        <pc:spChg chg="mod">
          <ac:chgData name="Jason Price" userId="7ed07eb9-3bb3-40be-8bc6-0f2fcbeca8ff" providerId="ADAL" clId="{E8A72588-DC97-4DDE-BD11-01C6D08AF738}" dt="2022-06-29T18:39:05.478" v="4205" actId="1076"/>
          <ac:spMkLst>
            <pc:docMk/>
            <pc:sldMk cId="1300581171" sldId="356"/>
            <ac:spMk id="12" creationId="{1C664C94-2437-6149-7DB9-76C294A95781}"/>
          </ac:spMkLst>
        </pc:spChg>
        <pc:graphicFrameChg chg="mod modGraphic">
          <ac:chgData name="Jason Price" userId="7ed07eb9-3bb3-40be-8bc6-0f2fcbeca8ff" providerId="ADAL" clId="{E8A72588-DC97-4DDE-BD11-01C6D08AF738}" dt="2022-06-29T18:39:10.986" v="4206" actId="1076"/>
          <ac:graphicFrameMkLst>
            <pc:docMk/>
            <pc:sldMk cId="1300581171" sldId="356"/>
            <ac:graphicFrameMk id="11" creationId="{103939CE-9B3F-0BEF-671C-D844CA8C3BB1}"/>
          </ac:graphicFrameMkLst>
        </pc:graphicFrameChg>
      </pc:sldChg>
      <pc:sldChg chg="modSp add mod">
        <pc:chgData name="Jason Price" userId="7ed07eb9-3bb3-40be-8bc6-0f2fcbeca8ff" providerId="ADAL" clId="{E8A72588-DC97-4DDE-BD11-01C6D08AF738}" dt="2022-06-29T16:09:43.157" v="2556" actId="948"/>
        <pc:sldMkLst>
          <pc:docMk/>
          <pc:sldMk cId="1503860920" sldId="357"/>
        </pc:sldMkLst>
        <pc:spChg chg="mod">
          <ac:chgData name="Jason Price" userId="7ed07eb9-3bb3-40be-8bc6-0f2fcbeca8ff" providerId="ADAL" clId="{E8A72588-DC97-4DDE-BD11-01C6D08AF738}" dt="2022-06-29T15:36:46.930" v="2075" actId="20577"/>
          <ac:spMkLst>
            <pc:docMk/>
            <pc:sldMk cId="1503860920" sldId="357"/>
            <ac:spMk id="3" creationId="{34BBEFF2-4917-48FC-8F0A-2B9BD2D3A891}"/>
          </ac:spMkLst>
        </pc:spChg>
        <pc:spChg chg="mod">
          <ac:chgData name="Jason Price" userId="7ed07eb9-3bb3-40be-8bc6-0f2fcbeca8ff" providerId="ADAL" clId="{E8A72588-DC97-4DDE-BD11-01C6D08AF738}" dt="2022-06-29T16:09:43.157" v="2556" actId="948"/>
          <ac:spMkLst>
            <pc:docMk/>
            <pc:sldMk cId="1503860920" sldId="357"/>
            <ac:spMk id="13" creationId="{4FF206CF-22B4-B2D9-16FB-DDF7AEA1D00B}"/>
          </ac:spMkLst>
        </pc:spChg>
      </pc:sldChg>
      <pc:sldChg chg="modSp add mod ord">
        <pc:chgData name="Jason Price" userId="7ed07eb9-3bb3-40be-8bc6-0f2fcbeca8ff" providerId="ADAL" clId="{E8A72588-DC97-4DDE-BD11-01C6D08AF738}" dt="2022-06-29T15:36:17.974" v="2063" actId="14100"/>
        <pc:sldMkLst>
          <pc:docMk/>
          <pc:sldMk cId="2290433009" sldId="358"/>
        </pc:sldMkLst>
        <pc:spChg chg="mod">
          <ac:chgData name="Jason Price" userId="7ed07eb9-3bb3-40be-8bc6-0f2fcbeca8ff" providerId="ADAL" clId="{E8A72588-DC97-4DDE-BD11-01C6D08AF738}" dt="2022-06-29T15:29:29.010" v="1435" actId="20577"/>
          <ac:spMkLst>
            <pc:docMk/>
            <pc:sldMk cId="2290433009" sldId="358"/>
            <ac:spMk id="11" creationId="{1B3F02A7-D0A0-48E8-9BD2-0F235FD83BBF}"/>
          </ac:spMkLst>
        </pc:spChg>
        <pc:spChg chg="mod">
          <ac:chgData name="Jason Price" userId="7ed07eb9-3bb3-40be-8bc6-0f2fcbeca8ff" providerId="ADAL" clId="{E8A72588-DC97-4DDE-BD11-01C6D08AF738}" dt="2022-06-29T15:36:07.181" v="2061" actId="1076"/>
          <ac:spMkLst>
            <pc:docMk/>
            <pc:sldMk cId="2290433009" sldId="358"/>
            <ac:spMk id="13" creationId="{D3265B47-2C55-D8E2-EDDE-4C7CFF9F798A}"/>
          </ac:spMkLst>
        </pc:spChg>
        <pc:spChg chg="mod">
          <ac:chgData name="Jason Price" userId="7ed07eb9-3bb3-40be-8bc6-0f2fcbeca8ff" providerId="ADAL" clId="{E8A72588-DC97-4DDE-BD11-01C6D08AF738}" dt="2022-06-29T15:36:17.974" v="2063" actId="14100"/>
          <ac:spMkLst>
            <pc:docMk/>
            <pc:sldMk cId="2290433009" sldId="358"/>
            <ac:spMk id="14" creationId="{F0387D5C-0D7D-F3DB-B747-483A66A4F414}"/>
          </ac:spMkLst>
        </pc:spChg>
      </pc:sldChg>
      <pc:sldChg chg="addSp delSp modSp add mod ord">
        <pc:chgData name="Jason Price" userId="7ed07eb9-3bb3-40be-8bc6-0f2fcbeca8ff" providerId="ADAL" clId="{E8A72588-DC97-4DDE-BD11-01C6D08AF738}" dt="2022-06-29T17:38:28.303" v="2629" actId="14100"/>
        <pc:sldMkLst>
          <pc:docMk/>
          <pc:sldMk cId="2085262035" sldId="359"/>
        </pc:sldMkLst>
        <pc:spChg chg="mod">
          <ac:chgData name="Jason Price" userId="7ed07eb9-3bb3-40be-8bc6-0f2fcbeca8ff" providerId="ADAL" clId="{E8A72588-DC97-4DDE-BD11-01C6D08AF738}" dt="2022-06-29T15:45:46.825" v="2168" actId="20577"/>
          <ac:spMkLst>
            <pc:docMk/>
            <pc:sldMk cId="2085262035" sldId="359"/>
            <ac:spMk id="3" creationId="{34BBEFF2-4917-48FC-8F0A-2B9BD2D3A891}"/>
          </ac:spMkLst>
        </pc:spChg>
        <pc:spChg chg="add mod">
          <ac:chgData name="Jason Price" userId="7ed07eb9-3bb3-40be-8bc6-0f2fcbeca8ff" providerId="ADAL" clId="{E8A72588-DC97-4DDE-BD11-01C6D08AF738}" dt="2022-06-29T17:38:28.303" v="2629" actId="14100"/>
          <ac:spMkLst>
            <pc:docMk/>
            <pc:sldMk cId="2085262035" sldId="359"/>
            <ac:spMk id="5" creationId="{39426A7C-8A54-EE2D-2003-AD934025818E}"/>
          </ac:spMkLst>
        </pc:spChg>
        <pc:spChg chg="del">
          <ac:chgData name="Jason Price" userId="7ed07eb9-3bb3-40be-8bc6-0f2fcbeca8ff" providerId="ADAL" clId="{E8A72588-DC97-4DDE-BD11-01C6D08AF738}" dt="2022-06-29T16:10:32.146" v="2557" actId="478"/>
          <ac:spMkLst>
            <pc:docMk/>
            <pc:sldMk cId="2085262035" sldId="359"/>
            <ac:spMk id="13" creationId="{4FF206CF-22B4-B2D9-16FB-DDF7AEA1D00B}"/>
          </ac:spMkLst>
        </pc:spChg>
      </pc:sldChg>
      <pc:sldChg chg="modSp add mod ord">
        <pc:chgData name="Jason Price" userId="7ed07eb9-3bb3-40be-8bc6-0f2fcbeca8ff" providerId="ADAL" clId="{E8A72588-DC97-4DDE-BD11-01C6D08AF738}" dt="2022-06-29T17:46:00.027" v="3212" actId="1076"/>
        <pc:sldMkLst>
          <pc:docMk/>
          <pc:sldMk cId="3255501259" sldId="360"/>
        </pc:sldMkLst>
        <pc:spChg chg="mod">
          <ac:chgData name="Jason Price" userId="7ed07eb9-3bb3-40be-8bc6-0f2fcbeca8ff" providerId="ADAL" clId="{E8A72588-DC97-4DDE-BD11-01C6D08AF738}" dt="2022-06-29T17:40:57.208" v="2684" actId="20577"/>
          <ac:spMkLst>
            <pc:docMk/>
            <pc:sldMk cId="3255501259" sldId="360"/>
            <ac:spMk id="11" creationId="{1B3F02A7-D0A0-48E8-9BD2-0F235FD83BBF}"/>
          </ac:spMkLst>
        </pc:spChg>
        <pc:spChg chg="mod">
          <ac:chgData name="Jason Price" userId="7ed07eb9-3bb3-40be-8bc6-0f2fcbeca8ff" providerId="ADAL" clId="{E8A72588-DC97-4DDE-BD11-01C6D08AF738}" dt="2022-06-29T17:46:00.027" v="3212" actId="1076"/>
          <ac:spMkLst>
            <pc:docMk/>
            <pc:sldMk cId="3255501259" sldId="360"/>
            <ac:spMk id="14" creationId="{F0387D5C-0D7D-F3DB-B747-483A66A4F414}"/>
          </ac:spMkLst>
        </pc:spChg>
      </pc:sldChg>
      <pc:sldChg chg="modSp add mod ord">
        <pc:chgData name="Jason Price" userId="7ed07eb9-3bb3-40be-8bc6-0f2fcbeca8ff" providerId="ADAL" clId="{E8A72588-DC97-4DDE-BD11-01C6D08AF738}" dt="2022-06-29T17:48:46.392" v="3438" actId="14100"/>
        <pc:sldMkLst>
          <pc:docMk/>
          <pc:sldMk cId="499238350" sldId="361"/>
        </pc:sldMkLst>
        <pc:spChg chg="mod">
          <ac:chgData name="Jason Price" userId="7ed07eb9-3bb3-40be-8bc6-0f2fcbeca8ff" providerId="ADAL" clId="{E8A72588-DC97-4DDE-BD11-01C6D08AF738}" dt="2022-06-29T17:47:12.289" v="3267" actId="20577"/>
          <ac:spMkLst>
            <pc:docMk/>
            <pc:sldMk cId="499238350" sldId="361"/>
            <ac:spMk id="3" creationId="{34BBEFF2-4917-48FC-8F0A-2B9BD2D3A891}"/>
          </ac:spMkLst>
        </pc:spChg>
        <pc:spChg chg="mod">
          <ac:chgData name="Jason Price" userId="7ed07eb9-3bb3-40be-8bc6-0f2fcbeca8ff" providerId="ADAL" clId="{E8A72588-DC97-4DDE-BD11-01C6D08AF738}" dt="2022-06-29T17:48:46.392" v="3438" actId="14100"/>
          <ac:spMkLst>
            <pc:docMk/>
            <pc:sldMk cId="499238350" sldId="361"/>
            <ac:spMk id="5" creationId="{39426A7C-8A54-EE2D-2003-AD934025818E}"/>
          </ac:spMkLst>
        </pc:spChg>
      </pc:sldChg>
      <pc:sldChg chg="addSp delSp modSp add mod">
        <pc:chgData name="Jason Price" userId="7ed07eb9-3bb3-40be-8bc6-0f2fcbeca8ff" providerId="ADAL" clId="{E8A72588-DC97-4DDE-BD11-01C6D08AF738}" dt="2022-06-29T18:43:32.502" v="4390" actId="20577"/>
        <pc:sldMkLst>
          <pc:docMk/>
          <pc:sldMk cId="4140238199" sldId="362"/>
        </pc:sldMkLst>
        <pc:spChg chg="add del mod">
          <ac:chgData name="Jason Price" userId="7ed07eb9-3bb3-40be-8bc6-0f2fcbeca8ff" providerId="ADAL" clId="{E8A72588-DC97-4DDE-BD11-01C6D08AF738}" dt="2022-06-29T18:40:02.742" v="4211" actId="478"/>
          <ac:spMkLst>
            <pc:docMk/>
            <pc:sldMk cId="4140238199" sldId="362"/>
            <ac:spMk id="4" creationId="{0641BD03-1BE3-A9AB-C004-F43D13C248F4}"/>
          </ac:spMkLst>
        </pc:spChg>
        <pc:spChg chg="add mod">
          <ac:chgData name="Jason Price" userId="7ed07eb9-3bb3-40be-8bc6-0f2fcbeca8ff" providerId="ADAL" clId="{E8A72588-DC97-4DDE-BD11-01C6D08AF738}" dt="2022-06-29T18:40:08.132" v="4212"/>
          <ac:spMkLst>
            <pc:docMk/>
            <pc:sldMk cId="4140238199" sldId="362"/>
            <ac:spMk id="7" creationId="{F8EFA413-1167-9CC3-0268-CB74E27A2BC3}"/>
          </ac:spMkLst>
        </pc:spChg>
        <pc:spChg chg="del mod">
          <ac:chgData name="Jason Price" userId="7ed07eb9-3bb3-40be-8bc6-0f2fcbeca8ff" providerId="ADAL" clId="{E8A72588-DC97-4DDE-BD11-01C6D08AF738}" dt="2022-06-29T18:39:58.213" v="4210" actId="478"/>
          <ac:spMkLst>
            <pc:docMk/>
            <pc:sldMk cId="4140238199" sldId="362"/>
            <ac:spMk id="12" creationId="{1C664C94-2437-6149-7DB9-76C294A95781}"/>
          </ac:spMkLst>
        </pc:spChg>
        <pc:graphicFrameChg chg="mod modGraphic">
          <ac:chgData name="Jason Price" userId="7ed07eb9-3bb3-40be-8bc6-0f2fcbeca8ff" providerId="ADAL" clId="{E8A72588-DC97-4DDE-BD11-01C6D08AF738}" dt="2022-06-29T18:43:32.502" v="4390" actId="20577"/>
          <ac:graphicFrameMkLst>
            <pc:docMk/>
            <pc:sldMk cId="4140238199" sldId="362"/>
            <ac:graphicFrameMk id="11" creationId="{103939CE-9B3F-0BEF-671C-D844CA8C3BB1}"/>
          </ac:graphicFrameMkLst>
        </pc:graphicFrameChg>
      </pc:sldChg>
      <pc:sldChg chg="modSp add mod ord">
        <pc:chgData name="Jason Price" userId="7ed07eb9-3bb3-40be-8bc6-0f2fcbeca8ff" providerId="ADAL" clId="{E8A72588-DC97-4DDE-BD11-01C6D08AF738}" dt="2022-06-29T18:54:46.210" v="5113" actId="1076"/>
        <pc:sldMkLst>
          <pc:docMk/>
          <pc:sldMk cId="2753573242" sldId="363"/>
        </pc:sldMkLst>
        <pc:spChg chg="mod">
          <ac:chgData name="Jason Price" userId="7ed07eb9-3bb3-40be-8bc6-0f2fcbeca8ff" providerId="ADAL" clId="{E8A72588-DC97-4DDE-BD11-01C6D08AF738}" dt="2022-06-29T18:44:24.951" v="4439" actId="20577"/>
          <ac:spMkLst>
            <pc:docMk/>
            <pc:sldMk cId="2753573242" sldId="363"/>
            <ac:spMk id="3" creationId="{34BBEFF2-4917-48FC-8F0A-2B9BD2D3A891}"/>
          </ac:spMkLst>
        </pc:spChg>
        <pc:spChg chg="mod">
          <ac:chgData name="Jason Price" userId="7ed07eb9-3bb3-40be-8bc6-0f2fcbeca8ff" providerId="ADAL" clId="{E8A72588-DC97-4DDE-BD11-01C6D08AF738}" dt="2022-06-29T18:54:13.610" v="5107" actId="1076"/>
          <ac:spMkLst>
            <pc:docMk/>
            <pc:sldMk cId="2753573242" sldId="363"/>
            <ac:spMk id="12" creationId="{1C664C94-2437-6149-7DB9-76C294A95781}"/>
          </ac:spMkLst>
        </pc:spChg>
        <pc:graphicFrameChg chg="mod modGraphic">
          <ac:chgData name="Jason Price" userId="7ed07eb9-3bb3-40be-8bc6-0f2fcbeca8ff" providerId="ADAL" clId="{E8A72588-DC97-4DDE-BD11-01C6D08AF738}" dt="2022-06-29T18:54:46.210" v="5113" actId="1076"/>
          <ac:graphicFrameMkLst>
            <pc:docMk/>
            <pc:sldMk cId="2753573242" sldId="363"/>
            <ac:graphicFrameMk id="11" creationId="{103939CE-9B3F-0BEF-671C-D844CA8C3BB1}"/>
          </ac:graphicFrameMkLst>
        </pc:graphicFrameChg>
      </pc:sldChg>
      <pc:sldChg chg="add">
        <pc:chgData name="Jason Price" userId="7ed07eb9-3bb3-40be-8bc6-0f2fcbeca8ff" providerId="ADAL" clId="{E8A72588-DC97-4DDE-BD11-01C6D08AF738}" dt="2022-07-05T12:17:05.216" v="5117" actId="2890"/>
        <pc:sldMkLst>
          <pc:docMk/>
          <pc:sldMk cId="3379544082" sldId="364"/>
        </pc:sldMkLst>
      </pc:sldChg>
      <pc:sldMasterChg chg="delSldLayout">
        <pc:chgData name="Jason Price" userId="7ed07eb9-3bb3-40be-8bc6-0f2fcbeca8ff" providerId="ADAL" clId="{E8A72588-DC97-4DDE-BD11-01C6D08AF738}" dt="2022-07-05T12:18:44.422" v="5129" actId="2696"/>
        <pc:sldMasterMkLst>
          <pc:docMk/>
          <pc:sldMasterMk cId="4287028849" sldId="2147483648"/>
        </pc:sldMasterMkLst>
        <pc:sldLayoutChg chg="del">
          <pc:chgData name="Jason Price" userId="7ed07eb9-3bb3-40be-8bc6-0f2fcbeca8ff" providerId="ADAL" clId="{E8A72588-DC97-4DDE-BD11-01C6D08AF738}" dt="2022-07-05T12:18:44.422" v="5129" actId="2696"/>
          <pc:sldLayoutMkLst>
            <pc:docMk/>
            <pc:sldMasterMk cId="4287028849" sldId="2147483648"/>
            <pc:sldLayoutMk cId="1529042076" sldId="2147483692"/>
          </pc:sldLayoutMkLst>
        </pc:sldLayoutChg>
      </pc:sldMasterChg>
    </pc:docChg>
  </pc:docChgLst>
  <pc:docChgLst>
    <pc:chgData name="Margie Pierce" userId="bdf1f370-4b43-4abc-acba-b2a043305056" providerId="ADAL" clId="{29874182-7AE5-4291-B76D-6D43B24A486B}"/>
    <pc:docChg chg="modSld">
      <pc:chgData name="Margie Pierce" userId="bdf1f370-4b43-4abc-acba-b2a043305056" providerId="ADAL" clId="{29874182-7AE5-4291-B76D-6D43B24A486B}" dt="2022-07-05T14:14:48.688" v="0" actId="20577"/>
      <pc:docMkLst>
        <pc:docMk/>
      </pc:docMkLst>
      <pc:sldChg chg="modSp mod">
        <pc:chgData name="Margie Pierce" userId="bdf1f370-4b43-4abc-acba-b2a043305056" providerId="ADAL" clId="{29874182-7AE5-4291-B76D-6D43B24A486B}" dt="2022-07-05T14:14:48.688" v="0" actId="20577"/>
        <pc:sldMkLst>
          <pc:docMk/>
          <pc:sldMk cId="4105411169" sldId="334"/>
        </pc:sldMkLst>
        <pc:spChg chg="mod">
          <ac:chgData name="Margie Pierce" userId="bdf1f370-4b43-4abc-acba-b2a043305056" providerId="ADAL" clId="{29874182-7AE5-4291-B76D-6D43B24A486B}" dt="2022-07-05T14:14:48.688" v="0" actId="20577"/>
          <ac:spMkLst>
            <pc:docMk/>
            <pc:sldMk cId="4105411169" sldId="334"/>
            <ac:spMk id="2" creationId="{7DB16813-BFE7-4E62-B1D7-2D120A6419FB}"/>
          </ac:spMkLst>
        </pc:spChg>
      </pc:sldChg>
    </pc:docChg>
  </pc:docChgLst>
  <pc:docChgLst>
    <pc:chgData name="Melissa Murray" userId="00ada8a6-6a90-431a-8dd5-0dba5271bf27" providerId="ADAL" clId="{DACBA058-60AB-4ECE-9EDD-27FDAA947311}"/>
    <pc:docChg chg="undo custSel modSld">
      <pc:chgData name="Melissa Murray" userId="00ada8a6-6a90-431a-8dd5-0dba5271bf27" providerId="ADAL" clId="{DACBA058-60AB-4ECE-9EDD-27FDAA947311}" dt="2022-07-19T20:53:31.588" v="107" actId="20577"/>
      <pc:docMkLst>
        <pc:docMk/>
      </pc:docMkLst>
      <pc:sldChg chg="modSp mod">
        <pc:chgData name="Melissa Murray" userId="00ada8a6-6a90-431a-8dd5-0dba5271bf27" providerId="ADAL" clId="{DACBA058-60AB-4ECE-9EDD-27FDAA947311}" dt="2022-07-19T20:53:31.588" v="107" actId="20577"/>
        <pc:sldMkLst>
          <pc:docMk/>
          <pc:sldMk cId="3937471461" sldId="297"/>
        </pc:sldMkLst>
        <pc:spChg chg="mod">
          <ac:chgData name="Melissa Murray" userId="00ada8a6-6a90-431a-8dd5-0dba5271bf27" providerId="ADAL" clId="{DACBA058-60AB-4ECE-9EDD-27FDAA947311}" dt="2022-07-19T20:53:23.007" v="105" actId="20577"/>
          <ac:spMkLst>
            <pc:docMk/>
            <pc:sldMk cId="3937471461" sldId="297"/>
            <ac:spMk id="8" creationId="{5AABA388-7BED-F9A0-634C-AE061946C271}"/>
          </ac:spMkLst>
        </pc:spChg>
        <pc:spChg chg="mod">
          <ac:chgData name="Melissa Murray" userId="00ada8a6-6a90-431a-8dd5-0dba5271bf27" providerId="ADAL" clId="{DACBA058-60AB-4ECE-9EDD-27FDAA947311}" dt="2022-07-19T20:53:31.588" v="107" actId="20577"/>
          <ac:spMkLst>
            <pc:docMk/>
            <pc:sldMk cId="3937471461" sldId="297"/>
            <ac:spMk id="10" creationId="{20AC468A-D164-428A-94E3-9493866DB085}"/>
          </ac:spMkLst>
        </pc:spChg>
        <pc:spChg chg="mod">
          <ac:chgData name="Melissa Murray" userId="00ada8a6-6a90-431a-8dd5-0dba5271bf27" providerId="ADAL" clId="{DACBA058-60AB-4ECE-9EDD-27FDAA947311}" dt="2022-07-19T20:53:28.520" v="106" actId="20577"/>
          <ac:spMkLst>
            <pc:docMk/>
            <pc:sldMk cId="3937471461" sldId="297"/>
            <ac:spMk id="13" creationId="{172A7D4B-4E5E-C71B-BC80-2913BCC0E9A6}"/>
          </ac:spMkLst>
        </pc:spChg>
      </pc:sldChg>
      <pc:sldChg chg="modSp mod">
        <pc:chgData name="Melissa Murray" userId="00ada8a6-6a90-431a-8dd5-0dba5271bf27" providerId="ADAL" clId="{DACBA058-60AB-4ECE-9EDD-27FDAA947311}" dt="2022-07-19T20:37:41.203" v="3" actId="207"/>
        <pc:sldMkLst>
          <pc:docMk/>
          <pc:sldMk cId="4105411169" sldId="334"/>
        </pc:sldMkLst>
        <pc:spChg chg="mod">
          <ac:chgData name="Melissa Murray" userId="00ada8a6-6a90-431a-8dd5-0dba5271bf27" providerId="ADAL" clId="{DACBA058-60AB-4ECE-9EDD-27FDAA947311}" dt="2022-07-19T20:36:47.993" v="1" actId="207"/>
          <ac:spMkLst>
            <pc:docMk/>
            <pc:sldMk cId="4105411169" sldId="334"/>
            <ac:spMk id="44" creationId="{1F0710B2-8F04-3CDB-AA25-CC49DE88D244}"/>
          </ac:spMkLst>
        </pc:spChg>
        <pc:spChg chg="mod">
          <ac:chgData name="Melissa Murray" userId="00ada8a6-6a90-431a-8dd5-0dba5271bf27" providerId="ADAL" clId="{DACBA058-60AB-4ECE-9EDD-27FDAA947311}" dt="2022-07-19T20:36:23.532" v="0" actId="207"/>
          <ac:spMkLst>
            <pc:docMk/>
            <pc:sldMk cId="4105411169" sldId="334"/>
            <ac:spMk id="45" creationId="{25E647A9-ED52-7EE0-692C-A0BDC0DE4503}"/>
          </ac:spMkLst>
        </pc:spChg>
        <pc:spChg chg="mod">
          <ac:chgData name="Melissa Murray" userId="00ada8a6-6a90-431a-8dd5-0dba5271bf27" providerId="ADAL" clId="{DACBA058-60AB-4ECE-9EDD-27FDAA947311}" dt="2022-07-19T20:37:12.265" v="2" actId="207"/>
          <ac:spMkLst>
            <pc:docMk/>
            <pc:sldMk cId="4105411169" sldId="334"/>
            <ac:spMk id="46" creationId="{24B6A8AB-9930-D8D7-A714-91B022B09F5F}"/>
          </ac:spMkLst>
        </pc:spChg>
        <pc:spChg chg="mod">
          <ac:chgData name="Melissa Murray" userId="00ada8a6-6a90-431a-8dd5-0dba5271bf27" providerId="ADAL" clId="{DACBA058-60AB-4ECE-9EDD-27FDAA947311}" dt="2022-07-19T20:37:41.203" v="3" actId="207"/>
          <ac:spMkLst>
            <pc:docMk/>
            <pc:sldMk cId="4105411169" sldId="334"/>
            <ac:spMk id="47" creationId="{804AB12C-BD41-2A5A-149F-381B7FAA36D2}"/>
          </ac:spMkLst>
        </pc:spChg>
      </pc:sldChg>
      <pc:sldChg chg="modSp mod">
        <pc:chgData name="Melissa Murray" userId="00ada8a6-6a90-431a-8dd5-0dba5271bf27" providerId="ADAL" clId="{DACBA058-60AB-4ECE-9EDD-27FDAA947311}" dt="2022-07-19T20:41:15.670" v="18" actId="1076"/>
        <pc:sldMkLst>
          <pc:docMk/>
          <pc:sldMk cId="709300980" sldId="344"/>
        </pc:sldMkLst>
        <pc:spChg chg="mod">
          <ac:chgData name="Melissa Murray" userId="00ada8a6-6a90-431a-8dd5-0dba5271bf27" providerId="ADAL" clId="{DACBA058-60AB-4ECE-9EDD-27FDAA947311}" dt="2022-07-19T20:41:15.670" v="18" actId="1076"/>
          <ac:spMkLst>
            <pc:docMk/>
            <pc:sldMk cId="709300980" sldId="344"/>
            <ac:spMk id="13" creationId="{4FF206CF-22B4-B2D9-16FB-DDF7AEA1D00B}"/>
          </ac:spMkLst>
        </pc:spChg>
      </pc:sldChg>
      <pc:sldChg chg="modSp mod">
        <pc:chgData name="Melissa Murray" userId="00ada8a6-6a90-431a-8dd5-0dba5271bf27" providerId="ADAL" clId="{DACBA058-60AB-4ECE-9EDD-27FDAA947311}" dt="2022-07-19T20:45:13.673" v="50" actId="14734"/>
        <pc:sldMkLst>
          <pc:docMk/>
          <pc:sldMk cId="1300581171" sldId="356"/>
        </pc:sldMkLst>
        <pc:graphicFrameChg chg="mod modGraphic">
          <ac:chgData name="Melissa Murray" userId="00ada8a6-6a90-431a-8dd5-0dba5271bf27" providerId="ADAL" clId="{DACBA058-60AB-4ECE-9EDD-27FDAA947311}" dt="2022-07-19T20:45:13.673" v="50" actId="14734"/>
          <ac:graphicFrameMkLst>
            <pc:docMk/>
            <pc:sldMk cId="1300581171" sldId="356"/>
            <ac:graphicFrameMk id="11" creationId="{103939CE-9B3F-0BEF-671C-D844CA8C3BB1}"/>
          </ac:graphicFrameMkLst>
        </pc:graphicFrameChg>
      </pc:sldChg>
      <pc:sldChg chg="modSp mod">
        <pc:chgData name="Melissa Murray" userId="00ada8a6-6a90-431a-8dd5-0dba5271bf27" providerId="ADAL" clId="{DACBA058-60AB-4ECE-9EDD-27FDAA947311}" dt="2022-07-19T20:42:08.108" v="29" actId="20577"/>
        <pc:sldMkLst>
          <pc:docMk/>
          <pc:sldMk cId="1503860920" sldId="357"/>
        </pc:sldMkLst>
        <pc:spChg chg="mod">
          <ac:chgData name="Melissa Murray" userId="00ada8a6-6a90-431a-8dd5-0dba5271bf27" providerId="ADAL" clId="{DACBA058-60AB-4ECE-9EDD-27FDAA947311}" dt="2022-07-19T20:42:08.108" v="29" actId="20577"/>
          <ac:spMkLst>
            <pc:docMk/>
            <pc:sldMk cId="1503860920" sldId="357"/>
            <ac:spMk id="13" creationId="{4FF206CF-22B4-B2D9-16FB-DDF7AEA1D00B}"/>
          </ac:spMkLst>
        </pc:spChg>
      </pc:sldChg>
      <pc:sldChg chg="modSp mod">
        <pc:chgData name="Melissa Murray" userId="00ada8a6-6a90-431a-8dd5-0dba5271bf27" providerId="ADAL" clId="{DACBA058-60AB-4ECE-9EDD-27FDAA947311}" dt="2022-07-19T20:42:33.100" v="30" actId="1076"/>
        <pc:sldMkLst>
          <pc:docMk/>
          <pc:sldMk cId="2290433009" sldId="358"/>
        </pc:sldMkLst>
        <pc:spChg chg="mod">
          <ac:chgData name="Melissa Murray" userId="00ada8a6-6a90-431a-8dd5-0dba5271bf27" providerId="ADAL" clId="{DACBA058-60AB-4ECE-9EDD-27FDAA947311}" dt="2022-07-19T20:42:33.100" v="30" actId="1076"/>
          <ac:spMkLst>
            <pc:docMk/>
            <pc:sldMk cId="2290433009" sldId="358"/>
            <ac:spMk id="14" creationId="{F0387D5C-0D7D-F3DB-B747-483A66A4F414}"/>
          </ac:spMkLst>
        </pc:spChg>
      </pc:sldChg>
      <pc:sldChg chg="modSp mod">
        <pc:chgData name="Melissa Murray" userId="00ada8a6-6a90-431a-8dd5-0dba5271bf27" providerId="ADAL" clId="{DACBA058-60AB-4ECE-9EDD-27FDAA947311}" dt="2022-07-19T20:42:44.554" v="31" actId="255"/>
        <pc:sldMkLst>
          <pc:docMk/>
          <pc:sldMk cId="2085262035" sldId="359"/>
        </pc:sldMkLst>
        <pc:spChg chg="mod">
          <ac:chgData name="Melissa Murray" userId="00ada8a6-6a90-431a-8dd5-0dba5271bf27" providerId="ADAL" clId="{DACBA058-60AB-4ECE-9EDD-27FDAA947311}" dt="2022-07-19T20:42:44.554" v="31" actId="255"/>
          <ac:spMkLst>
            <pc:docMk/>
            <pc:sldMk cId="2085262035" sldId="359"/>
            <ac:spMk id="5" creationId="{39426A7C-8A54-EE2D-2003-AD934025818E}"/>
          </ac:spMkLst>
        </pc:spChg>
      </pc:sldChg>
      <pc:sldChg chg="modSp mod">
        <pc:chgData name="Melissa Murray" userId="00ada8a6-6a90-431a-8dd5-0dba5271bf27" providerId="ADAL" clId="{DACBA058-60AB-4ECE-9EDD-27FDAA947311}" dt="2022-07-19T20:48:21.542" v="85" actId="2710"/>
        <pc:sldMkLst>
          <pc:docMk/>
          <pc:sldMk cId="3255501259" sldId="360"/>
        </pc:sldMkLst>
        <pc:spChg chg="mod">
          <ac:chgData name="Melissa Murray" userId="00ada8a6-6a90-431a-8dd5-0dba5271bf27" providerId="ADAL" clId="{DACBA058-60AB-4ECE-9EDD-27FDAA947311}" dt="2022-07-19T20:48:21.542" v="85" actId="2710"/>
          <ac:spMkLst>
            <pc:docMk/>
            <pc:sldMk cId="3255501259" sldId="360"/>
            <ac:spMk id="14" creationId="{F0387D5C-0D7D-F3DB-B747-483A66A4F414}"/>
          </ac:spMkLst>
        </pc:spChg>
      </pc:sldChg>
      <pc:sldChg chg="modSp mod">
        <pc:chgData name="Melissa Murray" userId="00ada8a6-6a90-431a-8dd5-0dba5271bf27" providerId="ADAL" clId="{DACBA058-60AB-4ECE-9EDD-27FDAA947311}" dt="2022-07-19T20:48:29.679" v="86" actId="255"/>
        <pc:sldMkLst>
          <pc:docMk/>
          <pc:sldMk cId="499238350" sldId="361"/>
        </pc:sldMkLst>
        <pc:spChg chg="mod">
          <ac:chgData name="Melissa Murray" userId="00ada8a6-6a90-431a-8dd5-0dba5271bf27" providerId="ADAL" clId="{DACBA058-60AB-4ECE-9EDD-27FDAA947311}" dt="2022-07-19T20:48:29.679" v="86" actId="255"/>
          <ac:spMkLst>
            <pc:docMk/>
            <pc:sldMk cId="499238350" sldId="361"/>
            <ac:spMk id="5" creationId="{39426A7C-8A54-EE2D-2003-AD934025818E}"/>
          </ac:spMkLst>
        </pc:spChg>
      </pc:sldChg>
      <pc:sldChg chg="modSp mod">
        <pc:chgData name="Melissa Murray" userId="00ada8a6-6a90-431a-8dd5-0dba5271bf27" providerId="ADAL" clId="{DACBA058-60AB-4ECE-9EDD-27FDAA947311}" dt="2022-07-19T20:46:12.771" v="58" actId="14734"/>
        <pc:sldMkLst>
          <pc:docMk/>
          <pc:sldMk cId="4140238199" sldId="362"/>
        </pc:sldMkLst>
        <pc:graphicFrameChg chg="mod modGraphic">
          <ac:chgData name="Melissa Murray" userId="00ada8a6-6a90-431a-8dd5-0dba5271bf27" providerId="ADAL" clId="{DACBA058-60AB-4ECE-9EDD-27FDAA947311}" dt="2022-07-19T20:46:12.771" v="58" actId="14734"/>
          <ac:graphicFrameMkLst>
            <pc:docMk/>
            <pc:sldMk cId="4140238199" sldId="362"/>
            <ac:graphicFrameMk id="11" creationId="{103939CE-9B3F-0BEF-671C-D844CA8C3BB1}"/>
          </ac:graphicFrameMkLst>
        </pc:graphicFrameChg>
      </pc:sldChg>
      <pc:sldChg chg="modSp mod">
        <pc:chgData name="Melissa Murray" userId="00ada8a6-6a90-431a-8dd5-0dba5271bf27" providerId="ADAL" clId="{DACBA058-60AB-4ECE-9EDD-27FDAA947311}" dt="2022-07-19T20:53:03.025" v="101" actId="14734"/>
        <pc:sldMkLst>
          <pc:docMk/>
          <pc:sldMk cId="2753573242" sldId="363"/>
        </pc:sldMkLst>
        <pc:graphicFrameChg chg="mod modGraphic">
          <ac:chgData name="Melissa Murray" userId="00ada8a6-6a90-431a-8dd5-0dba5271bf27" providerId="ADAL" clId="{DACBA058-60AB-4ECE-9EDD-27FDAA947311}" dt="2022-07-19T20:53:03.025" v="101" actId="14734"/>
          <ac:graphicFrameMkLst>
            <pc:docMk/>
            <pc:sldMk cId="2753573242" sldId="363"/>
            <ac:graphicFrameMk id="11" creationId="{103939CE-9B3F-0BEF-671C-D844CA8C3BB1}"/>
          </ac:graphicFrameMkLst>
        </pc:graphicFrameChg>
      </pc:sldChg>
      <pc:sldChg chg="modSp mod">
        <pc:chgData name="Melissa Murray" userId="00ada8a6-6a90-431a-8dd5-0dba5271bf27" providerId="ADAL" clId="{DACBA058-60AB-4ECE-9EDD-27FDAA947311}" dt="2022-07-19T20:39:32.490" v="12" actId="255"/>
        <pc:sldMkLst>
          <pc:docMk/>
          <pc:sldMk cId="3379544082" sldId="364"/>
        </pc:sldMkLst>
        <pc:graphicFrameChg chg="mod modGraphic">
          <ac:chgData name="Melissa Murray" userId="00ada8a6-6a90-431a-8dd5-0dba5271bf27" providerId="ADAL" clId="{DACBA058-60AB-4ECE-9EDD-27FDAA947311}" dt="2022-07-19T20:39:32.490" v="12" actId="255"/>
          <ac:graphicFrameMkLst>
            <pc:docMk/>
            <pc:sldMk cId="3379544082" sldId="364"/>
            <ac:graphicFrameMk id="13" creationId="{B678D4DC-0A10-E040-4024-B73AB5ED5704}"/>
          </ac:graphicFrameMkLst>
        </pc:graphicFrameChg>
      </pc:sldChg>
    </pc:docChg>
  </pc:docChgLst>
  <pc:docChgLst>
    <pc:chgData name="Cassidy Sparks" userId="cd857fe3-7741-442b-ac41-a89b3c2aca10" providerId="ADAL" clId="{42409C87-3842-4A51-87CF-C554EFA93E54}"/>
    <pc:docChg chg="undo custSel modSld">
      <pc:chgData name="Cassidy Sparks" userId="cd857fe3-7741-442b-ac41-a89b3c2aca10" providerId="ADAL" clId="{42409C87-3842-4A51-87CF-C554EFA93E54}" dt="2022-05-18T14:02:25.623" v="339" actId="20577"/>
      <pc:docMkLst>
        <pc:docMk/>
      </pc:docMkLst>
      <pc:sldChg chg="modSp mod">
        <pc:chgData name="Cassidy Sparks" userId="cd857fe3-7741-442b-ac41-a89b3c2aca10" providerId="ADAL" clId="{42409C87-3842-4A51-87CF-C554EFA93E54}" dt="2022-05-18T13:54:54.419" v="164" actId="20577"/>
        <pc:sldMkLst>
          <pc:docMk/>
          <pc:sldMk cId="3942636356" sldId="314"/>
        </pc:sldMkLst>
        <pc:spChg chg="mod">
          <ac:chgData name="Cassidy Sparks" userId="cd857fe3-7741-442b-ac41-a89b3c2aca10" providerId="ADAL" clId="{42409C87-3842-4A51-87CF-C554EFA93E54}" dt="2022-05-18T13:54:54.419" v="164" actId="20577"/>
          <ac:spMkLst>
            <pc:docMk/>
            <pc:sldMk cId="3942636356" sldId="314"/>
            <ac:spMk id="2" creationId="{6728B211-C6A8-4266-A5B8-6D29EEAEB876}"/>
          </ac:spMkLst>
        </pc:spChg>
        <pc:spChg chg="mod">
          <ac:chgData name="Cassidy Sparks" userId="cd857fe3-7741-442b-ac41-a89b3c2aca10" providerId="ADAL" clId="{42409C87-3842-4A51-87CF-C554EFA93E54}" dt="2022-05-18T13:48:47.674" v="133" actId="1036"/>
          <ac:spMkLst>
            <pc:docMk/>
            <pc:sldMk cId="3942636356" sldId="314"/>
            <ac:spMk id="8" creationId="{2BC279F6-0E84-AAF6-E333-5C23238FFB74}"/>
          </ac:spMkLst>
        </pc:spChg>
        <pc:graphicFrameChg chg="mod">
          <ac:chgData name="Cassidy Sparks" userId="cd857fe3-7741-442b-ac41-a89b3c2aca10" providerId="ADAL" clId="{42409C87-3842-4A51-87CF-C554EFA93E54}" dt="2022-05-18T13:46:30.985" v="90" actId="1035"/>
          <ac:graphicFrameMkLst>
            <pc:docMk/>
            <pc:sldMk cId="3942636356" sldId="314"/>
            <ac:graphicFrameMk id="5" creationId="{733870E3-CA74-4184-854E-45F6F827E8DC}"/>
          </ac:graphicFrameMkLst>
        </pc:graphicFrameChg>
      </pc:sldChg>
      <pc:sldChg chg="modSp mod">
        <pc:chgData name="Cassidy Sparks" userId="cd857fe3-7741-442b-ac41-a89b3c2aca10" providerId="ADAL" clId="{42409C87-3842-4A51-87CF-C554EFA93E54}" dt="2022-05-18T13:54:41.170" v="158" actId="20577"/>
        <pc:sldMkLst>
          <pc:docMk/>
          <pc:sldMk cId="3000978384" sldId="337"/>
        </pc:sldMkLst>
        <pc:spChg chg="mod">
          <ac:chgData name="Cassidy Sparks" userId="cd857fe3-7741-442b-ac41-a89b3c2aca10" providerId="ADAL" clId="{42409C87-3842-4A51-87CF-C554EFA93E54}" dt="2022-05-18T13:54:41.170" v="158" actId="20577"/>
          <ac:spMkLst>
            <pc:docMk/>
            <pc:sldMk cId="3000978384" sldId="337"/>
            <ac:spMk id="11" creationId="{BDDECA3A-4A5B-2FA5-15EC-8E3A4A5178A3}"/>
          </ac:spMkLst>
        </pc:spChg>
        <pc:spChg chg="mod">
          <ac:chgData name="Cassidy Sparks" userId="cd857fe3-7741-442b-ac41-a89b3c2aca10" providerId="ADAL" clId="{42409C87-3842-4A51-87CF-C554EFA93E54}" dt="2022-05-18T13:54:33.913" v="154" actId="20577"/>
          <ac:spMkLst>
            <pc:docMk/>
            <pc:sldMk cId="3000978384" sldId="337"/>
            <ac:spMk id="13" creationId="{94401021-40A7-8BEA-B19A-FC18E33949C4}"/>
          </ac:spMkLst>
        </pc:spChg>
      </pc:sldChg>
      <pc:sldChg chg="addSp delSp modSp mod">
        <pc:chgData name="Cassidy Sparks" userId="cd857fe3-7741-442b-ac41-a89b3c2aca10" providerId="ADAL" clId="{42409C87-3842-4A51-87CF-C554EFA93E54}" dt="2022-05-18T13:56:40.786" v="192" actId="1038"/>
        <pc:sldMkLst>
          <pc:docMk/>
          <pc:sldMk cId="989544069" sldId="340"/>
        </pc:sldMkLst>
        <pc:spChg chg="add del mod">
          <ac:chgData name="Cassidy Sparks" userId="cd857fe3-7741-442b-ac41-a89b3c2aca10" providerId="ADAL" clId="{42409C87-3842-4A51-87CF-C554EFA93E54}" dt="2022-05-18T13:39:11.951" v="4" actId="478"/>
          <ac:spMkLst>
            <pc:docMk/>
            <pc:sldMk cId="989544069" sldId="340"/>
            <ac:spMk id="12" creationId="{511F117A-2368-63CF-1BC4-A8F772D1A309}"/>
          </ac:spMkLst>
        </pc:spChg>
        <pc:spChg chg="mod">
          <ac:chgData name="Cassidy Sparks" userId="cd857fe3-7741-442b-ac41-a89b3c2aca10" providerId="ADAL" clId="{42409C87-3842-4A51-87CF-C554EFA93E54}" dt="2022-05-18T13:41:26.653" v="19" actId="1038"/>
          <ac:spMkLst>
            <pc:docMk/>
            <pc:sldMk cId="989544069" sldId="340"/>
            <ac:spMk id="30" creationId="{F78364A0-AAF0-48A2-8E2C-63BFBFA06909}"/>
          </ac:spMkLst>
        </pc:spChg>
        <pc:spChg chg="mod">
          <ac:chgData name="Cassidy Sparks" userId="cd857fe3-7741-442b-ac41-a89b3c2aca10" providerId="ADAL" clId="{42409C87-3842-4A51-87CF-C554EFA93E54}" dt="2022-05-18T13:41:26.653" v="19" actId="1038"/>
          <ac:spMkLst>
            <pc:docMk/>
            <pc:sldMk cId="989544069" sldId="340"/>
            <ac:spMk id="31" creationId="{F1019E4C-5B4A-47C7-B252-7F7B16CCC3D6}"/>
          </ac:spMkLst>
        </pc:spChg>
        <pc:spChg chg="mod">
          <ac:chgData name="Cassidy Sparks" userId="cd857fe3-7741-442b-ac41-a89b3c2aca10" providerId="ADAL" clId="{42409C87-3842-4A51-87CF-C554EFA93E54}" dt="2022-05-18T13:41:26.653" v="19" actId="1038"/>
          <ac:spMkLst>
            <pc:docMk/>
            <pc:sldMk cId="989544069" sldId="340"/>
            <ac:spMk id="32" creationId="{106AB1F0-4ED4-4758-A0CA-CCABD32A3FFE}"/>
          </ac:spMkLst>
        </pc:spChg>
        <pc:spChg chg="mod">
          <ac:chgData name="Cassidy Sparks" userId="cd857fe3-7741-442b-ac41-a89b3c2aca10" providerId="ADAL" clId="{42409C87-3842-4A51-87CF-C554EFA93E54}" dt="2022-05-18T13:41:26.653" v="19" actId="1038"/>
          <ac:spMkLst>
            <pc:docMk/>
            <pc:sldMk cId="989544069" sldId="340"/>
            <ac:spMk id="33" creationId="{2E0759B3-0A38-4088-9FE4-6887B08EE191}"/>
          </ac:spMkLst>
        </pc:spChg>
        <pc:spChg chg="mod">
          <ac:chgData name="Cassidy Sparks" userId="cd857fe3-7741-442b-ac41-a89b3c2aca10" providerId="ADAL" clId="{42409C87-3842-4A51-87CF-C554EFA93E54}" dt="2022-05-18T13:41:26.653" v="19" actId="1038"/>
          <ac:spMkLst>
            <pc:docMk/>
            <pc:sldMk cId="989544069" sldId="340"/>
            <ac:spMk id="34" creationId="{C1389E28-F506-403B-A024-FCFB5B45BE86}"/>
          </ac:spMkLst>
        </pc:spChg>
        <pc:spChg chg="mod">
          <ac:chgData name="Cassidy Sparks" userId="cd857fe3-7741-442b-ac41-a89b3c2aca10" providerId="ADAL" clId="{42409C87-3842-4A51-87CF-C554EFA93E54}" dt="2022-05-18T13:41:26.653" v="19" actId="1038"/>
          <ac:spMkLst>
            <pc:docMk/>
            <pc:sldMk cId="989544069" sldId="340"/>
            <ac:spMk id="35" creationId="{EF45AACC-6D07-430D-AA60-3D5325F78950}"/>
          </ac:spMkLst>
        </pc:spChg>
        <pc:spChg chg="mod">
          <ac:chgData name="Cassidy Sparks" userId="cd857fe3-7741-442b-ac41-a89b3c2aca10" providerId="ADAL" clId="{42409C87-3842-4A51-87CF-C554EFA93E54}" dt="2022-05-18T13:56:40.786" v="192" actId="1038"/>
          <ac:spMkLst>
            <pc:docMk/>
            <pc:sldMk cId="989544069" sldId="340"/>
            <ac:spMk id="38" creationId="{73D546B5-D859-46EC-84CF-2064D28161F0}"/>
          </ac:spMkLst>
        </pc:spChg>
      </pc:sldChg>
      <pc:sldChg chg="addSp modSp mod">
        <pc:chgData name="Cassidy Sparks" userId="cd857fe3-7741-442b-ac41-a89b3c2aca10" providerId="ADAL" clId="{42409C87-3842-4A51-87CF-C554EFA93E54}" dt="2022-05-18T13:54:14.983" v="152" actId="20577"/>
        <pc:sldMkLst>
          <pc:docMk/>
          <pc:sldMk cId="2811172699" sldId="343"/>
        </pc:sldMkLst>
        <pc:spChg chg="add mod">
          <ac:chgData name="Cassidy Sparks" userId="cd857fe3-7741-442b-ac41-a89b3c2aca10" providerId="ADAL" clId="{42409C87-3842-4A51-87CF-C554EFA93E54}" dt="2022-05-18T13:54:14.983" v="152" actId="20577"/>
          <ac:spMkLst>
            <pc:docMk/>
            <pc:sldMk cId="2811172699" sldId="343"/>
            <ac:spMk id="4" creationId="{F216F8B5-F62D-3614-AC4A-33C7D20A21F3}"/>
          </ac:spMkLst>
        </pc:spChg>
        <pc:graphicFrameChg chg="mod modGraphic">
          <ac:chgData name="Cassidy Sparks" userId="cd857fe3-7741-442b-ac41-a89b3c2aca10" providerId="ADAL" clId="{42409C87-3842-4A51-87CF-C554EFA93E54}" dt="2022-05-18T13:47:38.812" v="103" actId="1038"/>
          <ac:graphicFrameMkLst>
            <pc:docMk/>
            <pc:sldMk cId="2811172699" sldId="343"/>
            <ac:graphicFrameMk id="8" creationId="{F6B2224A-CA91-C9DB-8674-057CE6B269A5}"/>
          </ac:graphicFrameMkLst>
        </pc:graphicFrameChg>
      </pc:sldChg>
      <pc:sldChg chg="modSp mod">
        <pc:chgData name="Cassidy Sparks" userId="cd857fe3-7741-442b-ac41-a89b3c2aca10" providerId="ADAL" clId="{42409C87-3842-4A51-87CF-C554EFA93E54}" dt="2022-05-18T13:55:23.809" v="180" actId="20577"/>
        <pc:sldMkLst>
          <pc:docMk/>
          <pc:sldMk cId="709300980" sldId="344"/>
        </pc:sldMkLst>
        <pc:spChg chg="mod">
          <ac:chgData name="Cassidy Sparks" userId="cd857fe3-7741-442b-ac41-a89b3c2aca10" providerId="ADAL" clId="{42409C87-3842-4A51-87CF-C554EFA93E54}" dt="2022-05-18T13:55:13.555" v="174" actId="1036"/>
          <ac:spMkLst>
            <pc:docMk/>
            <pc:sldMk cId="709300980" sldId="344"/>
            <ac:spMk id="6" creationId="{35E48C10-A291-41A7-8371-B25CA3A5A8B1}"/>
          </ac:spMkLst>
        </pc:spChg>
        <pc:spChg chg="mod">
          <ac:chgData name="Cassidy Sparks" userId="cd857fe3-7741-442b-ac41-a89b3c2aca10" providerId="ADAL" clId="{42409C87-3842-4A51-87CF-C554EFA93E54}" dt="2022-05-18T13:55:23.809" v="180" actId="20577"/>
          <ac:spMkLst>
            <pc:docMk/>
            <pc:sldMk cId="709300980" sldId="344"/>
            <ac:spMk id="8" creationId="{D7F2FF63-4913-4489-9B65-EB402C3E2448}"/>
          </ac:spMkLst>
        </pc:spChg>
        <pc:graphicFrameChg chg="mod">
          <ac:chgData name="Cassidy Sparks" userId="cd857fe3-7741-442b-ac41-a89b3c2aca10" providerId="ADAL" clId="{42409C87-3842-4A51-87CF-C554EFA93E54}" dt="2022-05-18T13:46:11.491" v="85" actId="1035"/>
          <ac:graphicFrameMkLst>
            <pc:docMk/>
            <pc:sldMk cId="709300980" sldId="344"/>
            <ac:graphicFrameMk id="10" creationId="{AE904E23-FB81-B0FB-7426-1A5F9128135B}"/>
          </ac:graphicFrameMkLst>
        </pc:graphicFrameChg>
        <pc:graphicFrameChg chg="mod">
          <ac:chgData name="Cassidy Sparks" userId="cd857fe3-7741-442b-ac41-a89b3c2aca10" providerId="ADAL" clId="{42409C87-3842-4A51-87CF-C554EFA93E54}" dt="2022-05-18T13:46:02.214" v="69" actId="1035"/>
          <ac:graphicFrameMkLst>
            <pc:docMk/>
            <pc:sldMk cId="709300980" sldId="344"/>
            <ac:graphicFrameMk id="11" creationId="{103939CE-9B3F-0BEF-671C-D844CA8C3BB1}"/>
          </ac:graphicFrameMkLst>
        </pc:graphicFrameChg>
      </pc:sldChg>
      <pc:sldChg chg="modSp mod">
        <pc:chgData name="Cassidy Sparks" userId="cd857fe3-7741-442b-ac41-a89b3c2aca10" providerId="ADAL" clId="{42409C87-3842-4A51-87CF-C554EFA93E54}" dt="2022-05-18T13:42:21.931" v="22" actId="1076"/>
        <pc:sldMkLst>
          <pc:docMk/>
          <pc:sldMk cId="2312682790" sldId="350"/>
        </pc:sldMkLst>
        <pc:spChg chg="mod">
          <ac:chgData name="Cassidy Sparks" userId="cd857fe3-7741-442b-ac41-a89b3c2aca10" providerId="ADAL" clId="{42409C87-3842-4A51-87CF-C554EFA93E54}" dt="2022-05-18T13:42:21.931" v="22" actId="1076"/>
          <ac:spMkLst>
            <pc:docMk/>
            <pc:sldMk cId="2312682790" sldId="350"/>
            <ac:spMk id="5" creationId="{42EF5A53-43A6-9036-07C1-C87557B6607D}"/>
          </ac:spMkLst>
        </pc:spChg>
        <pc:spChg chg="mod">
          <ac:chgData name="Cassidy Sparks" userId="cd857fe3-7741-442b-ac41-a89b3c2aca10" providerId="ADAL" clId="{42409C87-3842-4A51-87CF-C554EFA93E54}" dt="2022-05-18T13:41:56.659" v="21" actId="20577"/>
          <ac:spMkLst>
            <pc:docMk/>
            <pc:sldMk cId="2312682790" sldId="350"/>
            <ac:spMk id="6" creationId="{DE186BE6-331D-4F7F-B517-F127FB8CFE56}"/>
          </ac:spMkLst>
        </pc:spChg>
      </pc:sldChg>
      <pc:sldChg chg="modSp mod">
        <pc:chgData name="Cassidy Sparks" userId="cd857fe3-7741-442b-ac41-a89b3c2aca10" providerId="ADAL" clId="{42409C87-3842-4A51-87CF-C554EFA93E54}" dt="2022-05-18T13:45:31.372" v="42" actId="14100"/>
        <pc:sldMkLst>
          <pc:docMk/>
          <pc:sldMk cId="2139111215" sldId="351"/>
        </pc:sldMkLst>
        <pc:spChg chg="mod">
          <ac:chgData name="Cassidy Sparks" userId="cd857fe3-7741-442b-ac41-a89b3c2aca10" providerId="ADAL" clId="{42409C87-3842-4A51-87CF-C554EFA93E54}" dt="2022-05-18T13:44:35.570" v="30" actId="1076"/>
          <ac:spMkLst>
            <pc:docMk/>
            <pc:sldMk cId="2139111215" sldId="351"/>
            <ac:spMk id="17" creationId="{1466ABFC-E31F-1B2E-A17E-91E95420FD79}"/>
          </ac:spMkLst>
        </pc:spChg>
        <pc:spChg chg="mod">
          <ac:chgData name="Cassidy Sparks" userId="cd857fe3-7741-442b-ac41-a89b3c2aca10" providerId="ADAL" clId="{42409C87-3842-4A51-87CF-C554EFA93E54}" dt="2022-05-18T13:44:35.570" v="30" actId="1076"/>
          <ac:spMkLst>
            <pc:docMk/>
            <pc:sldMk cId="2139111215" sldId="351"/>
            <ac:spMk id="18" creationId="{2DBBE20D-09D3-3008-4CF4-6E7D97A35FB9}"/>
          </ac:spMkLst>
        </pc:spChg>
        <pc:spChg chg="mod">
          <ac:chgData name="Cassidy Sparks" userId="cd857fe3-7741-442b-ac41-a89b3c2aca10" providerId="ADAL" clId="{42409C87-3842-4A51-87CF-C554EFA93E54}" dt="2022-05-18T13:44:35.570" v="30" actId="1076"/>
          <ac:spMkLst>
            <pc:docMk/>
            <pc:sldMk cId="2139111215" sldId="351"/>
            <ac:spMk id="19" creationId="{3EFFD6A1-50CF-D2F4-4479-BEC32453CB1F}"/>
          </ac:spMkLst>
        </pc:spChg>
        <pc:spChg chg="mod">
          <ac:chgData name="Cassidy Sparks" userId="cd857fe3-7741-442b-ac41-a89b3c2aca10" providerId="ADAL" clId="{42409C87-3842-4A51-87CF-C554EFA93E54}" dt="2022-05-18T13:44:35.570" v="30" actId="1076"/>
          <ac:spMkLst>
            <pc:docMk/>
            <pc:sldMk cId="2139111215" sldId="351"/>
            <ac:spMk id="20" creationId="{2D3C60D0-1FA4-C63E-5198-49D8C59ACDBA}"/>
          </ac:spMkLst>
        </pc:spChg>
        <pc:spChg chg="mod">
          <ac:chgData name="Cassidy Sparks" userId="cd857fe3-7741-442b-ac41-a89b3c2aca10" providerId="ADAL" clId="{42409C87-3842-4A51-87CF-C554EFA93E54}" dt="2022-05-18T13:44:35.570" v="30" actId="1076"/>
          <ac:spMkLst>
            <pc:docMk/>
            <pc:sldMk cId="2139111215" sldId="351"/>
            <ac:spMk id="21" creationId="{6C3A4F1E-33D4-8F1E-7547-528383A6F14B}"/>
          </ac:spMkLst>
        </pc:spChg>
        <pc:spChg chg="mod">
          <ac:chgData name="Cassidy Sparks" userId="cd857fe3-7741-442b-ac41-a89b3c2aca10" providerId="ADAL" clId="{42409C87-3842-4A51-87CF-C554EFA93E54}" dt="2022-05-18T13:44:35.570" v="30" actId="1076"/>
          <ac:spMkLst>
            <pc:docMk/>
            <pc:sldMk cId="2139111215" sldId="351"/>
            <ac:spMk id="22" creationId="{C3325DE1-48D3-0B4B-4BBA-3127ED2D5B4F}"/>
          </ac:spMkLst>
        </pc:spChg>
        <pc:spChg chg="mod">
          <ac:chgData name="Cassidy Sparks" userId="cd857fe3-7741-442b-ac41-a89b3c2aca10" providerId="ADAL" clId="{42409C87-3842-4A51-87CF-C554EFA93E54}" dt="2022-05-18T13:44:35.570" v="30" actId="1076"/>
          <ac:spMkLst>
            <pc:docMk/>
            <pc:sldMk cId="2139111215" sldId="351"/>
            <ac:spMk id="45" creationId="{6F408885-5154-025C-DFEE-D8E2666346FE}"/>
          </ac:spMkLst>
        </pc:spChg>
        <pc:spChg chg="mod">
          <ac:chgData name="Cassidy Sparks" userId="cd857fe3-7741-442b-ac41-a89b3c2aca10" providerId="ADAL" clId="{42409C87-3842-4A51-87CF-C554EFA93E54}" dt="2022-05-18T13:44:35.570" v="30" actId="1076"/>
          <ac:spMkLst>
            <pc:docMk/>
            <pc:sldMk cId="2139111215" sldId="351"/>
            <ac:spMk id="50" creationId="{8BFB243E-0B5B-E68B-9B1A-481CC6C485A6}"/>
          </ac:spMkLst>
        </pc:spChg>
        <pc:cxnChg chg="mod">
          <ac:chgData name="Cassidy Sparks" userId="cd857fe3-7741-442b-ac41-a89b3c2aca10" providerId="ADAL" clId="{42409C87-3842-4A51-87CF-C554EFA93E54}" dt="2022-05-18T13:45:06.214" v="39" actId="14100"/>
          <ac:cxnSpMkLst>
            <pc:docMk/>
            <pc:sldMk cId="2139111215" sldId="351"/>
            <ac:cxnSpMk id="29" creationId="{2E817DC2-44C5-B631-0499-0747C1D514C5}"/>
          </ac:cxnSpMkLst>
        </pc:cxnChg>
        <pc:cxnChg chg="mod">
          <ac:chgData name="Cassidy Sparks" userId="cd857fe3-7741-442b-ac41-a89b3c2aca10" providerId="ADAL" clId="{42409C87-3842-4A51-87CF-C554EFA93E54}" dt="2022-05-18T13:45:31.372" v="42" actId="14100"/>
          <ac:cxnSpMkLst>
            <pc:docMk/>
            <pc:sldMk cId="2139111215" sldId="351"/>
            <ac:cxnSpMk id="31" creationId="{1E6DB569-842F-6FD7-526F-517A8473C371}"/>
          </ac:cxnSpMkLst>
        </pc:cxnChg>
        <pc:cxnChg chg="mod">
          <ac:chgData name="Cassidy Sparks" userId="cd857fe3-7741-442b-ac41-a89b3c2aca10" providerId="ADAL" clId="{42409C87-3842-4A51-87CF-C554EFA93E54}" dt="2022-05-18T13:45:00.791" v="37" actId="14100"/>
          <ac:cxnSpMkLst>
            <pc:docMk/>
            <pc:sldMk cId="2139111215" sldId="351"/>
            <ac:cxnSpMk id="32" creationId="{AEC70ED5-95C0-E52B-6EF6-A224F623746E}"/>
          </ac:cxnSpMkLst>
        </pc:cxnChg>
        <pc:cxnChg chg="mod">
          <ac:chgData name="Cassidy Sparks" userId="cd857fe3-7741-442b-ac41-a89b3c2aca10" providerId="ADAL" clId="{42409C87-3842-4A51-87CF-C554EFA93E54}" dt="2022-05-18T13:45:24.941" v="40" actId="14100"/>
          <ac:cxnSpMkLst>
            <pc:docMk/>
            <pc:sldMk cId="2139111215" sldId="351"/>
            <ac:cxnSpMk id="34" creationId="{F3ADC64B-882A-F2DF-2741-508E56B870A0}"/>
          </ac:cxnSpMkLst>
        </pc:cxnChg>
        <pc:cxnChg chg="mod">
          <ac:chgData name="Cassidy Sparks" userId="cd857fe3-7741-442b-ac41-a89b3c2aca10" providerId="ADAL" clId="{42409C87-3842-4A51-87CF-C554EFA93E54}" dt="2022-05-18T13:44:54.377" v="35" actId="14100"/>
          <ac:cxnSpMkLst>
            <pc:docMk/>
            <pc:sldMk cId="2139111215" sldId="351"/>
            <ac:cxnSpMk id="36" creationId="{2DB7BD2D-506E-DF5C-BE19-00F95741218D}"/>
          </ac:cxnSpMkLst>
        </pc:cxnChg>
        <pc:cxnChg chg="mod">
          <ac:chgData name="Cassidy Sparks" userId="cd857fe3-7741-442b-ac41-a89b3c2aca10" providerId="ADAL" clId="{42409C87-3842-4A51-87CF-C554EFA93E54}" dt="2022-05-18T13:44:51.479" v="34" actId="14100"/>
          <ac:cxnSpMkLst>
            <pc:docMk/>
            <pc:sldMk cId="2139111215" sldId="351"/>
            <ac:cxnSpMk id="38" creationId="{4102C2F0-A99D-37FE-58FC-170823BF1186}"/>
          </ac:cxnSpMkLst>
        </pc:cxnChg>
        <pc:cxnChg chg="mod">
          <ac:chgData name="Cassidy Sparks" userId="cd857fe3-7741-442b-ac41-a89b3c2aca10" providerId="ADAL" clId="{42409C87-3842-4A51-87CF-C554EFA93E54}" dt="2022-05-18T13:44:44.153" v="32" actId="14100"/>
          <ac:cxnSpMkLst>
            <pc:docMk/>
            <pc:sldMk cId="2139111215" sldId="351"/>
            <ac:cxnSpMk id="46" creationId="{678C07AC-0909-5044-C1F5-CCD7342BE558}"/>
          </ac:cxnSpMkLst>
        </pc:cxnChg>
        <pc:cxnChg chg="mod">
          <ac:chgData name="Cassidy Sparks" userId="cd857fe3-7741-442b-ac41-a89b3c2aca10" providerId="ADAL" clId="{42409C87-3842-4A51-87CF-C554EFA93E54}" dt="2022-05-18T13:44:47.709" v="33" actId="14100"/>
          <ac:cxnSpMkLst>
            <pc:docMk/>
            <pc:sldMk cId="2139111215" sldId="351"/>
            <ac:cxnSpMk id="51" creationId="{2E56D1B8-4A4E-4537-9280-41B62FCED62B}"/>
          </ac:cxnSpMkLst>
        </pc:cxnChg>
      </pc:sldChg>
      <pc:sldChg chg="modSp mod">
        <pc:chgData name="Cassidy Sparks" userId="cd857fe3-7741-442b-ac41-a89b3c2aca10" providerId="ADAL" clId="{42409C87-3842-4A51-87CF-C554EFA93E54}" dt="2022-05-18T13:43:58.346" v="27" actId="14100"/>
        <pc:sldMkLst>
          <pc:docMk/>
          <pc:sldMk cId="3267717260" sldId="353"/>
        </pc:sldMkLst>
        <pc:spChg chg="mod">
          <ac:chgData name="Cassidy Sparks" userId="cd857fe3-7741-442b-ac41-a89b3c2aca10" providerId="ADAL" clId="{42409C87-3842-4A51-87CF-C554EFA93E54}" dt="2022-05-18T13:43:54.815" v="26" actId="1076"/>
          <ac:spMkLst>
            <pc:docMk/>
            <pc:sldMk cId="3267717260" sldId="353"/>
            <ac:spMk id="18" creationId="{A48D2CCD-C41E-B511-6933-55994B9F394C}"/>
          </ac:spMkLst>
        </pc:spChg>
        <pc:cxnChg chg="mod">
          <ac:chgData name="Cassidy Sparks" userId="cd857fe3-7741-442b-ac41-a89b3c2aca10" providerId="ADAL" clId="{42409C87-3842-4A51-87CF-C554EFA93E54}" dt="2022-05-18T13:43:58.346" v="27" actId="14100"/>
          <ac:cxnSpMkLst>
            <pc:docMk/>
            <pc:sldMk cId="3267717260" sldId="353"/>
            <ac:cxnSpMk id="30" creationId="{30CEAFF6-8641-3337-FED5-7AC78A684D73}"/>
          </ac:cxnSpMkLst>
        </pc:cxnChg>
      </pc:sldChg>
      <pc:sldChg chg="modSp mod">
        <pc:chgData name="Cassidy Sparks" userId="cd857fe3-7741-442b-ac41-a89b3c2aca10" providerId="ADAL" clId="{42409C87-3842-4A51-87CF-C554EFA93E54}" dt="2022-05-18T13:48:33.130" v="132" actId="1038"/>
        <pc:sldMkLst>
          <pc:docMk/>
          <pc:sldMk cId="1289163619" sldId="354"/>
        </pc:sldMkLst>
        <pc:spChg chg="mod">
          <ac:chgData name="Cassidy Sparks" userId="cd857fe3-7741-442b-ac41-a89b3c2aca10" providerId="ADAL" clId="{42409C87-3842-4A51-87CF-C554EFA93E54}" dt="2022-05-17T19:45:56.599" v="1" actId="1076"/>
          <ac:spMkLst>
            <pc:docMk/>
            <pc:sldMk cId="1289163619" sldId="354"/>
            <ac:spMk id="2" creationId="{07DCF8B4-B20E-45B2-302A-492B997ABE20}"/>
          </ac:spMkLst>
        </pc:spChg>
        <pc:picChg chg="mod">
          <ac:chgData name="Cassidy Sparks" userId="cd857fe3-7741-442b-ac41-a89b3c2aca10" providerId="ADAL" clId="{42409C87-3842-4A51-87CF-C554EFA93E54}" dt="2022-05-18T13:48:33.130" v="132" actId="1038"/>
          <ac:picMkLst>
            <pc:docMk/>
            <pc:sldMk cId="1289163619" sldId="354"/>
            <ac:picMk id="5" creationId="{6943C5CB-F400-7365-3757-57B17D1B111C}"/>
          </ac:picMkLst>
        </pc:picChg>
        <pc:picChg chg="mod">
          <ac:chgData name="Cassidy Sparks" userId="cd857fe3-7741-442b-ac41-a89b3c2aca10" providerId="ADAL" clId="{42409C87-3842-4A51-87CF-C554EFA93E54}" dt="2022-05-18T13:48:23.319" v="118" actId="1038"/>
          <ac:picMkLst>
            <pc:docMk/>
            <pc:sldMk cId="1289163619" sldId="354"/>
            <ac:picMk id="10" creationId="{2E28B413-0619-C4DA-D7B2-7C7A046F2A56}"/>
          </ac:picMkLst>
        </pc:picChg>
      </pc:sldChg>
      <pc:sldChg chg="modSp mod">
        <pc:chgData name="Cassidy Sparks" userId="cd857fe3-7741-442b-ac41-a89b3c2aca10" providerId="ADAL" clId="{42409C87-3842-4A51-87CF-C554EFA93E54}" dt="2022-05-18T14:02:25.623" v="339" actId="20577"/>
        <pc:sldMkLst>
          <pc:docMk/>
          <pc:sldMk cId="2465560107" sldId="355"/>
        </pc:sldMkLst>
        <pc:spChg chg="mod">
          <ac:chgData name="Cassidy Sparks" userId="cd857fe3-7741-442b-ac41-a89b3c2aca10" providerId="ADAL" clId="{42409C87-3842-4A51-87CF-C554EFA93E54}" dt="2022-05-18T14:02:25.623" v="339" actId="20577"/>
          <ac:spMkLst>
            <pc:docMk/>
            <pc:sldMk cId="2465560107" sldId="355"/>
            <ac:spMk id="6" creationId="{DE186BE6-331D-4F7F-B517-F127FB8CFE56}"/>
          </ac:spMkLst>
        </pc:spChg>
      </pc:sldChg>
    </pc:docChg>
  </pc:docChgLst>
  <pc:docChgLst>
    <pc:chgData name="Jason Price" userId="7ed07eb9-3bb3-40be-8bc6-0f2fcbeca8ff" providerId="ADAL" clId="{B285C81A-EA2E-4DE0-844B-B773C8FBC0AD}"/>
    <pc:docChg chg="custSel addSld modSld sldOrd">
      <pc:chgData name="Jason Price" userId="7ed07eb9-3bb3-40be-8bc6-0f2fcbeca8ff" providerId="ADAL" clId="{B285C81A-EA2E-4DE0-844B-B773C8FBC0AD}" dt="2022-07-05T14:46:33.285" v="319" actId="20577"/>
      <pc:docMkLst>
        <pc:docMk/>
      </pc:docMkLst>
      <pc:sldChg chg="addSp modSp add mod ord">
        <pc:chgData name="Jason Price" userId="7ed07eb9-3bb3-40be-8bc6-0f2fcbeca8ff" providerId="ADAL" clId="{B285C81A-EA2E-4DE0-844B-B773C8FBC0AD}" dt="2022-07-05T14:46:33.285" v="319" actId="20577"/>
        <pc:sldMkLst>
          <pc:docMk/>
          <pc:sldMk cId="216325935" sldId="365"/>
        </pc:sldMkLst>
        <pc:spChg chg="mod">
          <ac:chgData name="Jason Price" userId="7ed07eb9-3bb3-40be-8bc6-0f2fcbeca8ff" providerId="ADAL" clId="{B285C81A-EA2E-4DE0-844B-B773C8FBC0AD}" dt="2022-07-05T14:43:29.333" v="57" actId="20577"/>
          <ac:spMkLst>
            <pc:docMk/>
            <pc:sldMk cId="216325935" sldId="365"/>
            <ac:spMk id="3" creationId="{34BBEFF2-4917-48FC-8F0A-2B9BD2D3A891}"/>
          </ac:spMkLst>
        </pc:spChg>
        <pc:spChg chg="mod">
          <ac:chgData name="Jason Price" userId="7ed07eb9-3bb3-40be-8bc6-0f2fcbeca8ff" providerId="ADAL" clId="{B285C81A-EA2E-4DE0-844B-B773C8FBC0AD}" dt="2022-07-05T14:44:33.077" v="249" actId="20577"/>
          <ac:spMkLst>
            <pc:docMk/>
            <pc:sldMk cId="216325935" sldId="365"/>
            <ac:spMk id="5" creationId="{39426A7C-8A54-EE2D-2003-AD934025818E}"/>
          </ac:spMkLst>
        </pc:spChg>
        <pc:spChg chg="add mod">
          <ac:chgData name="Jason Price" userId="7ed07eb9-3bb3-40be-8bc6-0f2fcbeca8ff" providerId="ADAL" clId="{B285C81A-EA2E-4DE0-844B-B773C8FBC0AD}" dt="2022-07-05T14:45:13.568" v="279" actId="27636"/>
          <ac:spMkLst>
            <pc:docMk/>
            <pc:sldMk cId="216325935" sldId="365"/>
            <ac:spMk id="6" creationId="{619CBE05-11DA-C69C-4B67-75F006F38FEE}"/>
          </ac:spMkLst>
        </pc:spChg>
        <pc:spChg chg="add mod">
          <ac:chgData name="Jason Price" userId="7ed07eb9-3bb3-40be-8bc6-0f2fcbeca8ff" providerId="ADAL" clId="{B285C81A-EA2E-4DE0-844B-B773C8FBC0AD}" dt="2022-07-05T14:46:33.285" v="319" actId="20577"/>
          <ac:spMkLst>
            <pc:docMk/>
            <pc:sldMk cId="216325935" sldId="365"/>
            <ac:spMk id="7" creationId="{C69E0F77-277A-6CEC-A751-B20EC830C13A}"/>
          </ac:spMkLst>
        </pc:spChg>
        <pc:spChg chg="mod">
          <ac:chgData name="Jason Price" userId="7ed07eb9-3bb3-40be-8bc6-0f2fcbeca8ff" providerId="ADAL" clId="{B285C81A-EA2E-4DE0-844B-B773C8FBC0AD}" dt="2022-07-05T14:43:57.501" v="120" actId="20577"/>
          <ac:spMkLst>
            <pc:docMk/>
            <pc:sldMk cId="216325935" sldId="365"/>
            <ac:spMk id="12" creationId="{1C664C94-2437-6149-7DB9-76C294A95781}"/>
          </ac:spMkLst>
        </pc:spChg>
      </pc:sldChg>
    </pc:docChg>
  </pc:docChgLst>
  <pc:docChgLst>
    <pc:chgData name="Andrew Uhlir" userId="1576c744-77df-433f-b097-44c245c3813a" providerId="ADAL" clId="{3EF5B756-4A72-4C16-9043-9FCF529D7E4B}"/>
    <pc:docChg chg="modSld">
      <pc:chgData name="Andrew Uhlir" userId="1576c744-77df-433f-b097-44c245c3813a" providerId="ADAL" clId="{3EF5B756-4A72-4C16-9043-9FCF529D7E4B}" dt="2022-05-04T17:24:13.124" v="1" actId="729"/>
      <pc:docMkLst>
        <pc:docMk/>
      </pc:docMkLst>
      <pc:sldChg chg="mod modShow">
        <pc:chgData name="Andrew Uhlir" userId="1576c744-77df-433f-b097-44c245c3813a" providerId="ADAL" clId="{3EF5B756-4A72-4C16-9043-9FCF529D7E4B}" dt="2022-05-04T17:24:13.124" v="1" actId="729"/>
        <pc:sldMkLst>
          <pc:docMk/>
          <pc:sldMk cId="1149203101" sldId="345"/>
        </pc:sldMkLst>
      </pc:sldChg>
      <pc:sldChg chg="mod modShow">
        <pc:chgData name="Andrew Uhlir" userId="1576c744-77df-433f-b097-44c245c3813a" providerId="ADAL" clId="{3EF5B756-4A72-4C16-9043-9FCF529D7E4B}" dt="2022-05-04T17:24:10.255" v="0" actId="729"/>
        <pc:sldMkLst>
          <pc:docMk/>
          <pc:sldMk cId="2312682790" sldId="350"/>
        </pc:sldMkLst>
      </pc:sldChg>
    </pc:docChg>
  </pc:docChgLst>
  <pc:docChgLst>
    <pc:chgData name="Andrew Uhlir" userId="1576c744-77df-433f-b097-44c245c3813a" providerId="ADAL" clId="{755720C5-8DB9-4B0A-9821-584B0DF993E2}"/>
    <pc:docChg chg="undo custSel modSld">
      <pc:chgData name="Andrew Uhlir" userId="1576c744-77df-433f-b097-44c245c3813a" providerId="ADAL" clId="{755720C5-8DB9-4B0A-9821-584B0DF993E2}" dt="2022-07-05T15:00:04.969" v="7" actId="207"/>
      <pc:docMkLst>
        <pc:docMk/>
      </pc:docMkLst>
      <pc:sldChg chg="modSp mod">
        <pc:chgData name="Andrew Uhlir" userId="1576c744-77df-433f-b097-44c245c3813a" providerId="ADAL" clId="{755720C5-8DB9-4B0A-9821-584B0DF993E2}" dt="2022-07-05T14:35:35.513" v="1" actId="14100"/>
        <pc:sldMkLst>
          <pc:docMk/>
          <pc:sldMk cId="823739940" sldId="290"/>
        </pc:sldMkLst>
        <pc:spChg chg="mod">
          <ac:chgData name="Andrew Uhlir" userId="1576c744-77df-433f-b097-44c245c3813a" providerId="ADAL" clId="{755720C5-8DB9-4B0A-9821-584B0DF993E2}" dt="2022-07-05T14:35:35.513" v="1" actId="14100"/>
          <ac:spMkLst>
            <pc:docMk/>
            <pc:sldMk cId="823739940" sldId="290"/>
            <ac:spMk id="6" creationId="{574F0162-FDEA-42B7-9346-477AA02AA274}"/>
          </ac:spMkLst>
        </pc:spChg>
      </pc:sldChg>
      <pc:sldChg chg="modSp mod">
        <pc:chgData name="Andrew Uhlir" userId="1576c744-77df-433f-b097-44c245c3813a" providerId="ADAL" clId="{755720C5-8DB9-4B0A-9821-584B0DF993E2}" dt="2022-07-05T15:00:04.969" v="7" actId="207"/>
        <pc:sldMkLst>
          <pc:docMk/>
          <pc:sldMk cId="216325935" sldId="365"/>
        </pc:sldMkLst>
        <pc:spChg chg="mod">
          <ac:chgData name="Andrew Uhlir" userId="1576c744-77df-433f-b097-44c245c3813a" providerId="ADAL" clId="{755720C5-8DB9-4B0A-9821-584B0DF993E2}" dt="2022-07-05T15:00:04.969" v="7" actId="207"/>
          <ac:spMkLst>
            <pc:docMk/>
            <pc:sldMk cId="216325935" sldId="365"/>
            <ac:spMk id="5" creationId="{39426A7C-8A54-EE2D-2003-AD934025818E}"/>
          </ac:spMkLst>
        </pc:spChg>
        <pc:spChg chg="mod">
          <ac:chgData name="Andrew Uhlir" userId="1576c744-77df-433f-b097-44c245c3813a" providerId="ADAL" clId="{755720C5-8DB9-4B0A-9821-584B0DF993E2}" dt="2022-07-05T15:00:00.191" v="6" actId="207"/>
          <ac:spMkLst>
            <pc:docMk/>
            <pc:sldMk cId="216325935" sldId="365"/>
            <ac:spMk id="7" creationId="{C69E0F77-277A-6CEC-A751-B20EC830C13A}"/>
          </ac:spMkLst>
        </pc:spChg>
      </pc:sldChg>
    </pc:docChg>
  </pc:docChgLst>
  <pc:docChgLst>
    <pc:chgData name="Andrew Uhlir" userId="1576c744-77df-433f-b097-44c245c3813a" providerId="ADAL" clId="{F16F3CD2-513D-4E26-BA91-7BB84AF63D9B}"/>
    <pc:docChg chg="undo custSel addSld modSld">
      <pc:chgData name="Andrew Uhlir" userId="1576c744-77df-433f-b097-44c245c3813a" providerId="ADAL" clId="{F16F3CD2-513D-4E26-BA91-7BB84AF63D9B}" dt="2022-05-03T13:53:27.113" v="1409" actId="2711"/>
      <pc:docMkLst>
        <pc:docMk/>
      </pc:docMkLst>
      <pc:sldChg chg="add">
        <pc:chgData name="Andrew Uhlir" userId="1576c744-77df-433f-b097-44c245c3813a" providerId="ADAL" clId="{F16F3CD2-513D-4E26-BA91-7BB84AF63D9B}" dt="2022-05-03T13:42:17.036" v="1218"/>
        <pc:sldMkLst>
          <pc:docMk/>
          <pc:sldMk cId="3517572358" sldId="313"/>
        </pc:sldMkLst>
      </pc:sldChg>
      <pc:sldChg chg="addSp delSp modSp mod">
        <pc:chgData name="Andrew Uhlir" userId="1576c744-77df-433f-b097-44c245c3813a" providerId="ADAL" clId="{F16F3CD2-513D-4E26-BA91-7BB84AF63D9B}" dt="2022-05-03T13:34:35.849" v="1195" actId="1076"/>
        <pc:sldMkLst>
          <pc:docMk/>
          <pc:sldMk cId="3942636356" sldId="314"/>
        </pc:sldMkLst>
        <pc:spChg chg="mod">
          <ac:chgData name="Andrew Uhlir" userId="1576c744-77df-433f-b097-44c245c3813a" providerId="ADAL" clId="{F16F3CD2-513D-4E26-BA91-7BB84AF63D9B}" dt="2022-05-03T13:34:26.301" v="1191" actId="1035"/>
          <ac:spMkLst>
            <pc:docMk/>
            <pc:sldMk cId="3942636356" sldId="314"/>
            <ac:spMk id="2" creationId="{6728B211-C6A8-4266-A5B8-6D29EEAEB876}"/>
          </ac:spMkLst>
        </pc:spChg>
        <pc:spChg chg="mod">
          <ac:chgData name="Andrew Uhlir" userId="1576c744-77df-433f-b097-44c245c3813a" providerId="ADAL" clId="{F16F3CD2-513D-4E26-BA91-7BB84AF63D9B}" dt="2022-05-03T13:34:35.849" v="1195" actId="1076"/>
          <ac:spMkLst>
            <pc:docMk/>
            <pc:sldMk cId="3942636356" sldId="314"/>
            <ac:spMk id="6" creationId="{DBFD94FF-2164-4CE5-8892-BBE42100DB8F}"/>
          </ac:spMkLst>
        </pc:spChg>
        <pc:spChg chg="mod">
          <ac:chgData name="Andrew Uhlir" userId="1576c744-77df-433f-b097-44c245c3813a" providerId="ADAL" clId="{F16F3CD2-513D-4E26-BA91-7BB84AF63D9B}" dt="2022-05-03T13:33:59.191" v="1170" actId="1076"/>
          <ac:spMkLst>
            <pc:docMk/>
            <pc:sldMk cId="3942636356" sldId="314"/>
            <ac:spMk id="7" creationId="{78731B17-B618-487F-A1B1-B31402BF2ABE}"/>
          </ac:spMkLst>
        </pc:spChg>
        <pc:spChg chg="add mod">
          <ac:chgData name="Andrew Uhlir" userId="1576c744-77df-433f-b097-44c245c3813a" providerId="ADAL" clId="{F16F3CD2-513D-4E26-BA91-7BB84AF63D9B}" dt="2022-05-03T13:34:30.963" v="1194" actId="1035"/>
          <ac:spMkLst>
            <pc:docMk/>
            <pc:sldMk cId="3942636356" sldId="314"/>
            <ac:spMk id="8" creationId="{2BC279F6-0E84-AAF6-E333-5C23238FFB74}"/>
          </ac:spMkLst>
        </pc:spChg>
        <pc:spChg chg="add del mod">
          <ac:chgData name="Andrew Uhlir" userId="1576c744-77df-433f-b097-44c245c3813a" providerId="ADAL" clId="{F16F3CD2-513D-4E26-BA91-7BB84AF63D9B}" dt="2022-05-03T13:29:27.808" v="1123"/>
          <ac:spMkLst>
            <pc:docMk/>
            <pc:sldMk cId="3942636356" sldId="314"/>
            <ac:spMk id="9" creationId="{76AD8042-B5CF-45B1-11F6-5C691EBB61F4}"/>
          </ac:spMkLst>
        </pc:spChg>
        <pc:spChg chg="add del mod">
          <ac:chgData name="Andrew Uhlir" userId="1576c744-77df-433f-b097-44c245c3813a" providerId="ADAL" clId="{F16F3CD2-513D-4E26-BA91-7BB84AF63D9B}" dt="2022-05-03T13:29:27.082" v="1122"/>
          <ac:spMkLst>
            <pc:docMk/>
            <pc:sldMk cId="3942636356" sldId="314"/>
            <ac:spMk id="10" creationId="{CD5CC1F7-DBA8-079C-A7A3-FC3CAD11027E}"/>
          </ac:spMkLst>
        </pc:spChg>
        <pc:graphicFrameChg chg="mod modGraphic">
          <ac:chgData name="Andrew Uhlir" userId="1576c744-77df-433f-b097-44c245c3813a" providerId="ADAL" clId="{F16F3CD2-513D-4E26-BA91-7BB84AF63D9B}" dt="2022-05-03T13:34:26.301" v="1191" actId="1035"/>
          <ac:graphicFrameMkLst>
            <pc:docMk/>
            <pc:sldMk cId="3942636356" sldId="314"/>
            <ac:graphicFrameMk id="5" creationId="{733870E3-CA74-4184-854E-45F6F827E8DC}"/>
          </ac:graphicFrameMkLst>
        </pc:graphicFrameChg>
        <pc:graphicFrameChg chg="add mod modGraphic">
          <ac:chgData name="Andrew Uhlir" userId="1576c744-77df-433f-b097-44c245c3813a" providerId="ADAL" clId="{F16F3CD2-513D-4E26-BA91-7BB84AF63D9B}" dt="2022-05-03T13:34:30.963" v="1194" actId="1035"/>
          <ac:graphicFrameMkLst>
            <pc:docMk/>
            <pc:sldMk cId="3942636356" sldId="314"/>
            <ac:graphicFrameMk id="11" creationId="{C3CFBAFF-F329-A69C-23DD-C93601D50093}"/>
          </ac:graphicFrameMkLst>
        </pc:graphicFrameChg>
      </pc:sldChg>
      <pc:sldChg chg="addSp delSp modSp mod">
        <pc:chgData name="Andrew Uhlir" userId="1576c744-77df-433f-b097-44c245c3813a" providerId="ADAL" clId="{F16F3CD2-513D-4E26-BA91-7BB84AF63D9B}" dt="2022-05-03T13:35:04.650" v="1209" actId="1076"/>
        <pc:sldMkLst>
          <pc:docMk/>
          <pc:sldMk cId="3000978384" sldId="337"/>
        </pc:sldMkLst>
        <pc:spChg chg="del">
          <ac:chgData name="Andrew Uhlir" userId="1576c744-77df-433f-b097-44c245c3813a" providerId="ADAL" clId="{F16F3CD2-513D-4E26-BA91-7BB84AF63D9B}" dt="2022-05-03T13:18:00.531" v="276" actId="478"/>
          <ac:spMkLst>
            <pc:docMk/>
            <pc:sldMk cId="3000978384" sldId="337"/>
            <ac:spMk id="2" creationId="{6728B211-C6A8-4266-A5B8-6D29EEAEB876}"/>
          </ac:spMkLst>
        </pc:spChg>
        <pc:spChg chg="mod">
          <ac:chgData name="Andrew Uhlir" userId="1576c744-77df-433f-b097-44c245c3813a" providerId="ADAL" clId="{F16F3CD2-513D-4E26-BA91-7BB84AF63D9B}" dt="2022-05-03T13:22:49.557" v="841" actId="20577"/>
          <ac:spMkLst>
            <pc:docMk/>
            <pc:sldMk cId="3000978384" sldId="337"/>
            <ac:spMk id="3" creationId="{34BBEFF2-4917-48FC-8F0A-2B9BD2D3A891}"/>
          </ac:spMkLst>
        </pc:spChg>
        <pc:spChg chg="del mod">
          <ac:chgData name="Andrew Uhlir" userId="1576c744-77df-433f-b097-44c245c3813a" providerId="ADAL" clId="{F16F3CD2-513D-4E26-BA91-7BB84AF63D9B}" dt="2022-05-03T13:16:58.927" v="263" actId="478"/>
          <ac:spMkLst>
            <pc:docMk/>
            <pc:sldMk cId="3000978384" sldId="337"/>
            <ac:spMk id="6" creationId="{DE186BE6-331D-4F7F-B517-F127FB8CFE56}"/>
          </ac:spMkLst>
        </pc:spChg>
        <pc:spChg chg="del">
          <ac:chgData name="Andrew Uhlir" userId="1576c744-77df-433f-b097-44c245c3813a" providerId="ADAL" clId="{F16F3CD2-513D-4E26-BA91-7BB84AF63D9B}" dt="2022-05-03T13:16:19.403" v="260" actId="478"/>
          <ac:spMkLst>
            <pc:docMk/>
            <pc:sldMk cId="3000978384" sldId="337"/>
            <ac:spMk id="7" creationId="{342450E0-F2EB-430F-BB96-2DA9646F5A3A}"/>
          </ac:spMkLst>
        </pc:spChg>
        <pc:spChg chg="add del mod">
          <ac:chgData name="Andrew Uhlir" userId="1576c744-77df-433f-b097-44c245c3813a" providerId="ADAL" clId="{F16F3CD2-513D-4E26-BA91-7BB84AF63D9B}" dt="2022-05-03T13:18:55.923" v="301" actId="478"/>
          <ac:spMkLst>
            <pc:docMk/>
            <pc:sldMk cId="3000978384" sldId="337"/>
            <ac:spMk id="8" creationId="{5FA0BCF2-A583-942E-A35A-6561F80F6584}"/>
          </ac:spMkLst>
        </pc:spChg>
        <pc:spChg chg="del">
          <ac:chgData name="Andrew Uhlir" userId="1576c744-77df-433f-b097-44c245c3813a" providerId="ADAL" clId="{F16F3CD2-513D-4E26-BA91-7BB84AF63D9B}" dt="2022-05-03T13:16:19.403" v="260" actId="478"/>
          <ac:spMkLst>
            <pc:docMk/>
            <pc:sldMk cId="3000978384" sldId="337"/>
            <ac:spMk id="9" creationId="{96988CF3-FFF2-451F-9AD2-8DE14877910F}"/>
          </ac:spMkLst>
        </pc:spChg>
        <pc:spChg chg="add mod">
          <ac:chgData name="Andrew Uhlir" userId="1576c744-77df-433f-b097-44c245c3813a" providerId="ADAL" clId="{F16F3CD2-513D-4E26-BA91-7BB84AF63D9B}" dt="2022-05-03T13:34:58.267" v="1207" actId="1076"/>
          <ac:spMkLst>
            <pc:docMk/>
            <pc:sldMk cId="3000978384" sldId="337"/>
            <ac:spMk id="11" creationId="{BDDECA3A-4A5B-2FA5-15EC-8E3A4A5178A3}"/>
          </ac:spMkLst>
        </pc:spChg>
        <pc:spChg chg="add mod">
          <ac:chgData name="Andrew Uhlir" userId="1576c744-77df-433f-b097-44c245c3813a" providerId="ADAL" clId="{F16F3CD2-513D-4E26-BA91-7BB84AF63D9B}" dt="2022-05-03T13:35:04.650" v="1209" actId="1076"/>
          <ac:spMkLst>
            <pc:docMk/>
            <pc:sldMk cId="3000978384" sldId="337"/>
            <ac:spMk id="13" creationId="{94401021-40A7-8BEA-B19A-FC18E33949C4}"/>
          </ac:spMkLst>
        </pc:spChg>
        <pc:graphicFrameChg chg="add del mod ord modGraphic">
          <ac:chgData name="Andrew Uhlir" userId="1576c744-77df-433f-b097-44c245c3813a" providerId="ADAL" clId="{F16F3CD2-513D-4E26-BA91-7BB84AF63D9B}" dt="2022-05-03T13:21:52.066" v="814" actId="21"/>
          <ac:graphicFrameMkLst>
            <pc:docMk/>
            <pc:sldMk cId="3000978384" sldId="337"/>
            <ac:graphicFrameMk id="4" creationId="{CDE8EBB9-790A-9E8B-B4F4-D05D4EF26D94}"/>
          </ac:graphicFrameMkLst>
        </pc:graphicFrameChg>
        <pc:graphicFrameChg chg="add mod modGraphic">
          <ac:chgData name="Andrew Uhlir" userId="1576c744-77df-433f-b097-44c245c3813a" providerId="ADAL" clId="{F16F3CD2-513D-4E26-BA91-7BB84AF63D9B}" dt="2022-05-03T13:27:44.501" v="1057" actId="14100"/>
          <ac:graphicFrameMkLst>
            <pc:docMk/>
            <pc:sldMk cId="3000978384" sldId="337"/>
            <ac:graphicFrameMk id="10" creationId="{10DD65AA-9C47-5E5D-78C4-F18B22247762}"/>
          </ac:graphicFrameMkLst>
        </pc:graphicFrameChg>
        <pc:graphicFrameChg chg="add mod modGraphic">
          <ac:chgData name="Andrew Uhlir" userId="1576c744-77df-433f-b097-44c245c3813a" providerId="ADAL" clId="{F16F3CD2-513D-4E26-BA91-7BB84AF63D9B}" dt="2022-05-03T13:27:37.910" v="1056" actId="14100"/>
          <ac:graphicFrameMkLst>
            <pc:docMk/>
            <pc:sldMk cId="3000978384" sldId="337"/>
            <ac:graphicFrameMk id="12" creationId="{41765B3A-A758-1D37-F8EE-0D52D4906476}"/>
          </ac:graphicFrameMkLst>
        </pc:graphicFrameChg>
      </pc:sldChg>
      <pc:sldChg chg="modSp mod">
        <pc:chgData name="Andrew Uhlir" userId="1576c744-77df-433f-b097-44c245c3813a" providerId="ADAL" clId="{F16F3CD2-513D-4E26-BA91-7BB84AF63D9B}" dt="2022-05-03T13:08:28.611" v="21" actId="1076"/>
        <pc:sldMkLst>
          <pc:docMk/>
          <pc:sldMk cId="989544069" sldId="340"/>
        </pc:sldMkLst>
        <pc:spChg chg="mod">
          <ac:chgData name="Andrew Uhlir" userId="1576c744-77df-433f-b097-44c245c3813a" providerId="ADAL" clId="{F16F3CD2-513D-4E26-BA91-7BB84AF63D9B}" dt="2022-05-03T13:08:19.493" v="19" actId="1036"/>
          <ac:spMkLst>
            <pc:docMk/>
            <pc:sldMk cId="989544069" sldId="340"/>
            <ac:spMk id="30" creationId="{F78364A0-AAF0-48A2-8E2C-63BFBFA06909}"/>
          </ac:spMkLst>
        </pc:spChg>
        <pc:spChg chg="mod">
          <ac:chgData name="Andrew Uhlir" userId="1576c744-77df-433f-b097-44c245c3813a" providerId="ADAL" clId="{F16F3CD2-513D-4E26-BA91-7BB84AF63D9B}" dt="2022-05-03T13:08:19.493" v="19" actId="1036"/>
          <ac:spMkLst>
            <pc:docMk/>
            <pc:sldMk cId="989544069" sldId="340"/>
            <ac:spMk id="31" creationId="{F1019E4C-5B4A-47C7-B252-7F7B16CCC3D6}"/>
          </ac:spMkLst>
        </pc:spChg>
        <pc:spChg chg="mod">
          <ac:chgData name="Andrew Uhlir" userId="1576c744-77df-433f-b097-44c245c3813a" providerId="ADAL" clId="{F16F3CD2-513D-4E26-BA91-7BB84AF63D9B}" dt="2022-05-03T13:08:19.493" v="19" actId="1036"/>
          <ac:spMkLst>
            <pc:docMk/>
            <pc:sldMk cId="989544069" sldId="340"/>
            <ac:spMk id="32" creationId="{106AB1F0-4ED4-4758-A0CA-CCABD32A3FFE}"/>
          </ac:spMkLst>
        </pc:spChg>
        <pc:spChg chg="mod">
          <ac:chgData name="Andrew Uhlir" userId="1576c744-77df-433f-b097-44c245c3813a" providerId="ADAL" clId="{F16F3CD2-513D-4E26-BA91-7BB84AF63D9B}" dt="2022-05-03T13:08:19.493" v="19" actId="1036"/>
          <ac:spMkLst>
            <pc:docMk/>
            <pc:sldMk cId="989544069" sldId="340"/>
            <ac:spMk id="33" creationId="{2E0759B3-0A38-4088-9FE4-6887B08EE191}"/>
          </ac:spMkLst>
        </pc:spChg>
        <pc:spChg chg="mod">
          <ac:chgData name="Andrew Uhlir" userId="1576c744-77df-433f-b097-44c245c3813a" providerId="ADAL" clId="{F16F3CD2-513D-4E26-BA91-7BB84AF63D9B}" dt="2022-05-03T13:08:19.493" v="19" actId="1036"/>
          <ac:spMkLst>
            <pc:docMk/>
            <pc:sldMk cId="989544069" sldId="340"/>
            <ac:spMk id="34" creationId="{C1389E28-F506-403B-A024-FCFB5B45BE86}"/>
          </ac:spMkLst>
        </pc:spChg>
        <pc:spChg chg="mod">
          <ac:chgData name="Andrew Uhlir" userId="1576c744-77df-433f-b097-44c245c3813a" providerId="ADAL" clId="{F16F3CD2-513D-4E26-BA91-7BB84AF63D9B}" dt="2022-05-03T13:08:19.493" v="19" actId="1036"/>
          <ac:spMkLst>
            <pc:docMk/>
            <pc:sldMk cId="989544069" sldId="340"/>
            <ac:spMk id="35" creationId="{EF45AACC-6D07-430D-AA60-3D5325F78950}"/>
          </ac:spMkLst>
        </pc:spChg>
        <pc:grpChg chg="mod">
          <ac:chgData name="Andrew Uhlir" userId="1576c744-77df-433f-b097-44c245c3813a" providerId="ADAL" clId="{F16F3CD2-513D-4E26-BA91-7BB84AF63D9B}" dt="2022-05-03T13:08:28.611" v="21" actId="1076"/>
          <ac:grpSpMkLst>
            <pc:docMk/>
            <pc:sldMk cId="989544069" sldId="340"/>
            <ac:grpSpMk id="36" creationId="{CE1A3717-6F6F-41B8-B1E1-ECB599523708}"/>
          </ac:grpSpMkLst>
        </pc:grpChg>
      </pc:sldChg>
      <pc:sldChg chg="modSp mod">
        <pc:chgData name="Andrew Uhlir" userId="1576c744-77df-433f-b097-44c245c3813a" providerId="ADAL" clId="{F16F3CD2-513D-4E26-BA91-7BB84AF63D9B}" dt="2022-05-03T13:09:26.542" v="34" actId="1076"/>
        <pc:sldMkLst>
          <pc:docMk/>
          <pc:sldMk cId="3251649012" sldId="341"/>
        </pc:sldMkLst>
        <pc:spChg chg="mod">
          <ac:chgData name="Andrew Uhlir" userId="1576c744-77df-433f-b097-44c245c3813a" providerId="ADAL" clId="{F16F3CD2-513D-4E26-BA91-7BB84AF63D9B}" dt="2022-05-03T13:09:16.589" v="30" actId="14100"/>
          <ac:spMkLst>
            <pc:docMk/>
            <pc:sldMk cId="3251649012" sldId="341"/>
            <ac:spMk id="7" creationId="{2E8CA65A-2B96-4CBD-BB61-ECA5B14343C4}"/>
          </ac:spMkLst>
        </pc:spChg>
        <pc:spChg chg="mod">
          <ac:chgData name="Andrew Uhlir" userId="1576c744-77df-433f-b097-44c245c3813a" providerId="ADAL" clId="{F16F3CD2-513D-4E26-BA91-7BB84AF63D9B}" dt="2022-05-03T13:08:56.868" v="25" actId="255"/>
          <ac:spMkLst>
            <pc:docMk/>
            <pc:sldMk cId="3251649012" sldId="341"/>
            <ac:spMk id="25" creationId="{F0CBEDF3-0C91-4D77-B5B2-75C6762D7A04}"/>
          </ac:spMkLst>
        </pc:spChg>
        <pc:spChg chg="mod">
          <ac:chgData name="Andrew Uhlir" userId="1576c744-77df-433f-b097-44c245c3813a" providerId="ADAL" clId="{F16F3CD2-513D-4E26-BA91-7BB84AF63D9B}" dt="2022-05-03T13:09:06.710" v="27" actId="404"/>
          <ac:spMkLst>
            <pc:docMk/>
            <pc:sldMk cId="3251649012" sldId="341"/>
            <ac:spMk id="26" creationId="{1EDAC7E7-C172-48F2-AD60-FF6F872B9911}"/>
          </ac:spMkLst>
        </pc:spChg>
        <pc:spChg chg="mod">
          <ac:chgData name="Andrew Uhlir" userId="1576c744-77df-433f-b097-44c245c3813a" providerId="ADAL" clId="{F16F3CD2-513D-4E26-BA91-7BB84AF63D9B}" dt="2022-05-03T13:09:19.549" v="31" actId="1076"/>
          <ac:spMkLst>
            <pc:docMk/>
            <pc:sldMk cId="3251649012" sldId="341"/>
            <ac:spMk id="40" creationId="{7575ADB7-C292-4C0B-B75B-9C9A5811B6B5}"/>
          </ac:spMkLst>
        </pc:spChg>
        <pc:spChg chg="mod">
          <ac:chgData name="Andrew Uhlir" userId="1576c744-77df-433f-b097-44c245c3813a" providerId="ADAL" clId="{F16F3CD2-513D-4E26-BA91-7BB84AF63D9B}" dt="2022-05-03T13:09:26.542" v="34" actId="1076"/>
          <ac:spMkLst>
            <pc:docMk/>
            <pc:sldMk cId="3251649012" sldId="341"/>
            <ac:spMk id="44" creationId="{F745515B-8F3A-40BF-A90E-A02B46E83931}"/>
          </ac:spMkLst>
        </pc:spChg>
        <pc:picChg chg="mod">
          <ac:chgData name="Andrew Uhlir" userId="1576c744-77df-433f-b097-44c245c3813a" providerId="ADAL" clId="{F16F3CD2-513D-4E26-BA91-7BB84AF63D9B}" dt="2022-05-03T13:09:24.746" v="33" actId="1076"/>
          <ac:picMkLst>
            <pc:docMk/>
            <pc:sldMk cId="3251649012" sldId="341"/>
            <ac:picMk id="43" creationId="{A80CB11A-9B92-4688-8B12-724164C08607}"/>
          </ac:picMkLst>
        </pc:picChg>
      </pc:sldChg>
      <pc:sldChg chg="modSp mod">
        <pc:chgData name="Andrew Uhlir" userId="1576c744-77df-433f-b097-44c245c3813a" providerId="ADAL" clId="{F16F3CD2-513D-4E26-BA91-7BB84AF63D9B}" dt="2022-05-03T13:53:27.113" v="1409" actId="2711"/>
        <pc:sldMkLst>
          <pc:docMk/>
          <pc:sldMk cId="4124134507" sldId="342"/>
        </pc:sldMkLst>
        <pc:spChg chg="mod">
          <ac:chgData name="Andrew Uhlir" userId="1576c744-77df-433f-b097-44c245c3813a" providerId="ADAL" clId="{F16F3CD2-513D-4E26-BA91-7BB84AF63D9B}" dt="2022-05-03T13:10:35.986" v="57" actId="27636"/>
          <ac:spMkLst>
            <pc:docMk/>
            <pc:sldMk cId="4124134507" sldId="342"/>
            <ac:spMk id="11" creationId="{1B3F02A7-D0A0-48E8-9BD2-0F235FD83BBF}"/>
          </ac:spMkLst>
        </pc:spChg>
        <pc:graphicFrameChg chg="mod">
          <ac:chgData name="Andrew Uhlir" userId="1576c744-77df-433f-b097-44c245c3813a" providerId="ADAL" clId="{F16F3CD2-513D-4E26-BA91-7BB84AF63D9B}" dt="2022-05-03T13:53:27.113" v="1409" actId="2711"/>
          <ac:graphicFrameMkLst>
            <pc:docMk/>
            <pc:sldMk cId="4124134507" sldId="342"/>
            <ac:graphicFrameMk id="12" creationId="{00000000-0008-0000-0A00-000003000000}"/>
          </ac:graphicFrameMkLst>
        </pc:graphicFrameChg>
      </pc:sldChg>
      <pc:sldChg chg="addSp delSp modSp mod">
        <pc:chgData name="Andrew Uhlir" userId="1576c744-77df-433f-b097-44c245c3813a" providerId="ADAL" clId="{F16F3CD2-513D-4E26-BA91-7BB84AF63D9B}" dt="2022-05-03T13:35:07.756" v="1211" actId="113"/>
        <pc:sldMkLst>
          <pc:docMk/>
          <pc:sldMk cId="2811172699" sldId="343"/>
        </pc:sldMkLst>
        <pc:spChg chg="mod">
          <ac:chgData name="Andrew Uhlir" userId="1576c744-77df-433f-b097-44c245c3813a" providerId="ADAL" clId="{F16F3CD2-513D-4E26-BA91-7BB84AF63D9B}" dt="2022-05-03T13:12:10.111" v="70" actId="20577"/>
          <ac:spMkLst>
            <pc:docMk/>
            <pc:sldMk cId="2811172699" sldId="343"/>
            <ac:spMk id="3" creationId="{34BBEFF2-4917-48FC-8F0A-2B9BD2D3A891}"/>
          </ac:spMkLst>
        </pc:spChg>
        <pc:spChg chg="del">
          <ac:chgData name="Andrew Uhlir" userId="1576c744-77df-433f-b097-44c245c3813a" providerId="ADAL" clId="{F16F3CD2-513D-4E26-BA91-7BB84AF63D9B}" dt="2022-05-03T13:12:13.812" v="71" actId="478"/>
          <ac:spMkLst>
            <pc:docMk/>
            <pc:sldMk cId="2811172699" sldId="343"/>
            <ac:spMk id="6" creationId="{DE186BE6-331D-4F7F-B517-F127FB8CFE56}"/>
          </ac:spMkLst>
        </pc:spChg>
        <pc:spChg chg="del">
          <ac:chgData name="Andrew Uhlir" userId="1576c744-77df-433f-b097-44c245c3813a" providerId="ADAL" clId="{F16F3CD2-513D-4E26-BA91-7BB84AF63D9B}" dt="2022-05-03T13:12:15.196" v="72" actId="478"/>
          <ac:spMkLst>
            <pc:docMk/>
            <pc:sldMk cId="2811172699" sldId="343"/>
            <ac:spMk id="7" creationId="{342450E0-F2EB-430F-BB96-2DA9646F5A3A}"/>
          </ac:spMkLst>
        </pc:spChg>
        <pc:spChg chg="mod">
          <ac:chgData name="Andrew Uhlir" userId="1576c744-77df-433f-b097-44c245c3813a" providerId="ADAL" clId="{F16F3CD2-513D-4E26-BA91-7BB84AF63D9B}" dt="2022-05-03T13:35:07.756" v="1211" actId="113"/>
          <ac:spMkLst>
            <pc:docMk/>
            <pc:sldMk cId="2811172699" sldId="343"/>
            <ac:spMk id="9" creationId="{96988CF3-FFF2-451F-9AD2-8DE14877910F}"/>
          </ac:spMkLst>
        </pc:spChg>
        <pc:graphicFrameChg chg="add mod modGraphic">
          <ac:chgData name="Andrew Uhlir" userId="1576c744-77df-433f-b097-44c245c3813a" providerId="ADAL" clId="{F16F3CD2-513D-4E26-BA91-7BB84AF63D9B}" dt="2022-05-03T13:25:01.591" v="936"/>
          <ac:graphicFrameMkLst>
            <pc:docMk/>
            <pc:sldMk cId="2811172699" sldId="343"/>
            <ac:graphicFrameMk id="8" creationId="{F6B2224A-CA91-C9DB-8674-057CE6B269A5}"/>
          </ac:graphicFrameMkLst>
        </pc:graphicFrameChg>
      </pc:sldChg>
      <pc:sldChg chg="modSp mod">
        <pc:chgData name="Andrew Uhlir" userId="1576c744-77df-433f-b097-44c245c3813a" providerId="ADAL" clId="{F16F3CD2-513D-4E26-BA91-7BB84AF63D9B}" dt="2022-05-03T13:46:00.971" v="1219" actId="1076"/>
        <pc:sldMkLst>
          <pc:docMk/>
          <pc:sldMk cId="709300980" sldId="344"/>
        </pc:sldMkLst>
        <pc:spChg chg="mod">
          <ac:chgData name="Andrew Uhlir" userId="1576c744-77df-433f-b097-44c245c3813a" providerId="ADAL" clId="{F16F3CD2-513D-4E26-BA91-7BB84AF63D9B}" dt="2022-05-03T13:36:39.196" v="1216" actId="1076"/>
          <ac:spMkLst>
            <pc:docMk/>
            <pc:sldMk cId="709300980" sldId="344"/>
            <ac:spMk id="6" creationId="{35E48C10-A291-41A7-8371-B25CA3A5A8B1}"/>
          </ac:spMkLst>
        </pc:spChg>
        <pc:spChg chg="mod">
          <ac:chgData name="Andrew Uhlir" userId="1576c744-77df-433f-b097-44c245c3813a" providerId="ADAL" clId="{F16F3CD2-513D-4E26-BA91-7BB84AF63D9B}" dt="2022-05-03T13:46:00.971" v="1219" actId="1076"/>
          <ac:spMkLst>
            <pc:docMk/>
            <pc:sldMk cId="709300980" sldId="344"/>
            <ac:spMk id="8" creationId="{D7F2FF63-4913-4489-9B65-EB402C3E2448}"/>
          </ac:spMkLst>
        </pc:spChg>
        <pc:graphicFrameChg chg="modGraphic">
          <ac:chgData name="Andrew Uhlir" userId="1576c744-77df-433f-b097-44c245c3813a" providerId="ADAL" clId="{F16F3CD2-513D-4E26-BA91-7BB84AF63D9B}" dt="2022-05-03T13:35:29.867" v="1212" actId="14100"/>
          <ac:graphicFrameMkLst>
            <pc:docMk/>
            <pc:sldMk cId="709300980" sldId="344"/>
            <ac:graphicFrameMk id="5" creationId="{A1E8DC89-824F-460E-A167-3AD20AF0659C}"/>
          </ac:graphicFrameMkLst>
        </pc:graphicFrameChg>
        <pc:graphicFrameChg chg="mod">
          <ac:chgData name="Andrew Uhlir" userId="1576c744-77df-433f-b097-44c245c3813a" providerId="ADAL" clId="{F16F3CD2-513D-4E26-BA91-7BB84AF63D9B}" dt="2022-05-03T13:46:00.971" v="1219" actId="1076"/>
          <ac:graphicFrameMkLst>
            <pc:docMk/>
            <pc:sldMk cId="709300980" sldId="344"/>
            <ac:graphicFrameMk id="7" creationId="{78927075-2B18-4055-A968-81D6F6AF7BEC}"/>
          </ac:graphicFrameMkLst>
        </pc:graphicFrameChg>
      </pc:sldChg>
      <pc:sldChg chg="modSp mod">
        <pc:chgData name="Andrew Uhlir" userId="1576c744-77df-433f-b097-44c245c3813a" providerId="ADAL" clId="{F16F3CD2-513D-4E26-BA91-7BB84AF63D9B}" dt="2022-05-03T13:53:09.524" v="1408" actId="20577"/>
        <pc:sldMkLst>
          <pc:docMk/>
          <pc:sldMk cId="1149203101" sldId="345"/>
        </pc:sldMkLst>
        <pc:spChg chg="mod">
          <ac:chgData name="Andrew Uhlir" userId="1576c744-77df-433f-b097-44c245c3813a" providerId="ADAL" clId="{F16F3CD2-513D-4E26-BA91-7BB84AF63D9B}" dt="2022-05-03T13:53:09.524" v="1408" actId="20577"/>
          <ac:spMkLst>
            <pc:docMk/>
            <pc:sldMk cId="1149203101" sldId="345"/>
            <ac:spMk id="6" creationId="{DE186BE6-331D-4F7F-B517-F127FB8CFE56}"/>
          </ac:spMkLst>
        </pc:spChg>
      </pc:sldChg>
      <pc:sldChg chg="addSp modSp mod">
        <pc:chgData name="Andrew Uhlir" userId="1576c744-77df-433f-b097-44c245c3813a" providerId="ADAL" clId="{F16F3CD2-513D-4E26-BA91-7BB84AF63D9B}" dt="2022-05-03T13:52:08.419" v="1359" actId="27636"/>
        <pc:sldMkLst>
          <pc:docMk/>
          <pc:sldMk cId="2312682790" sldId="350"/>
        </pc:sldMkLst>
        <pc:spChg chg="mod">
          <ac:chgData name="Andrew Uhlir" userId="1576c744-77df-433f-b097-44c245c3813a" providerId="ADAL" clId="{F16F3CD2-513D-4E26-BA91-7BB84AF63D9B}" dt="2022-05-03T13:50:37.815" v="1225" actId="20577"/>
          <ac:spMkLst>
            <pc:docMk/>
            <pc:sldMk cId="2312682790" sldId="350"/>
            <ac:spMk id="3" creationId="{34BBEFF2-4917-48FC-8F0A-2B9BD2D3A891}"/>
          </ac:spMkLst>
        </pc:spChg>
        <pc:spChg chg="add mod">
          <ac:chgData name="Andrew Uhlir" userId="1576c744-77df-433f-b097-44c245c3813a" providerId="ADAL" clId="{F16F3CD2-513D-4E26-BA91-7BB84AF63D9B}" dt="2022-05-03T13:52:08.419" v="1359" actId="27636"/>
          <ac:spMkLst>
            <pc:docMk/>
            <pc:sldMk cId="2312682790" sldId="350"/>
            <ac:spMk id="5" creationId="{42EF5A53-43A6-9036-07C1-C87557B6607D}"/>
          </ac:spMkLst>
        </pc:spChg>
        <pc:spChg chg="mod">
          <ac:chgData name="Andrew Uhlir" userId="1576c744-77df-433f-b097-44c245c3813a" providerId="ADAL" clId="{F16F3CD2-513D-4E26-BA91-7BB84AF63D9B}" dt="2022-05-03T13:51:37.772" v="1241" actId="20577"/>
          <ac:spMkLst>
            <pc:docMk/>
            <pc:sldMk cId="2312682790" sldId="350"/>
            <ac:spMk id="6" creationId="{DE186BE6-331D-4F7F-B517-F127FB8CFE56}"/>
          </ac:spMkLst>
        </pc:spChg>
      </pc:sldChg>
    </pc:docChg>
  </pc:docChgLst>
  <pc:docChgLst>
    <pc:chgData name="Andrew Uhlir" userId="1576c744-77df-433f-b097-44c245c3813a" providerId="ADAL" clId="{2C12462C-82A5-46AD-AB11-1B2AF96E5F8C}"/>
    <pc:docChg chg="undo custSel addSld delSld modSld">
      <pc:chgData name="Andrew Uhlir" userId="1576c744-77df-433f-b097-44c245c3813a" providerId="ADAL" clId="{2C12462C-82A5-46AD-AB11-1B2AF96E5F8C}" dt="2022-07-21T11:51:34.918" v="724" actId="20577"/>
      <pc:docMkLst>
        <pc:docMk/>
      </pc:docMkLst>
      <pc:sldChg chg="modSp mod">
        <pc:chgData name="Andrew Uhlir" userId="1576c744-77df-433f-b097-44c245c3813a" providerId="ADAL" clId="{2C12462C-82A5-46AD-AB11-1B2AF96E5F8C}" dt="2022-07-18T15:37:13.918" v="117" actId="20577"/>
        <pc:sldMkLst>
          <pc:docMk/>
          <pc:sldMk cId="1825884496" sldId="274"/>
        </pc:sldMkLst>
        <pc:spChg chg="mod">
          <ac:chgData name="Andrew Uhlir" userId="1576c744-77df-433f-b097-44c245c3813a" providerId="ADAL" clId="{2C12462C-82A5-46AD-AB11-1B2AF96E5F8C}" dt="2022-07-18T15:37:13.918" v="117" actId="20577"/>
          <ac:spMkLst>
            <pc:docMk/>
            <pc:sldMk cId="1825884496" sldId="274"/>
            <ac:spMk id="7" creationId="{D47A3443-E505-42CD-9055-CEE2C5E169AC}"/>
          </ac:spMkLst>
        </pc:spChg>
      </pc:sldChg>
      <pc:sldChg chg="modSp mod">
        <pc:chgData name="Andrew Uhlir" userId="1576c744-77df-433f-b097-44c245c3813a" providerId="ADAL" clId="{2C12462C-82A5-46AD-AB11-1B2AF96E5F8C}" dt="2022-07-18T15:38:48.547" v="225" actId="1036"/>
        <pc:sldMkLst>
          <pc:docMk/>
          <pc:sldMk cId="3937471461" sldId="297"/>
        </pc:sldMkLst>
        <pc:spChg chg="mod">
          <ac:chgData name="Andrew Uhlir" userId="1576c744-77df-433f-b097-44c245c3813a" providerId="ADAL" clId="{2C12462C-82A5-46AD-AB11-1B2AF96E5F8C}" dt="2022-07-18T15:38:48.547" v="225" actId="1036"/>
          <ac:spMkLst>
            <pc:docMk/>
            <pc:sldMk cId="3937471461" sldId="297"/>
            <ac:spMk id="7" creationId="{C08F0EA5-9751-3EAF-32DD-AC514E24938F}"/>
          </ac:spMkLst>
        </pc:spChg>
        <pc:spChg chg="mod">
          <ac:chgData name="Andrew Uhlir" userId="1576c744-77df-433f-b097-44c245c3813a" providerId="ADAL" clId="{2C12462C-82A5-46AD-AB11-1B2AF96E5F8C}" dt="2022-07-18T15:38:25.627" v="217" actId="1036"/>
          <ac:spMkLst>
            <pc:docMk/>
            <pc:sldMk cId="3937471461" sldId="297"/>
            <ac:spMk id="8" creationId="{5AABA388-7BED-F9A0-634C-AE061946C271}"/>
          </ac:spMkLst>
        </pc:spChg>
        <pc:spChg chg="mod">
          <ac:chgData name="Andrew Uhlir" userId="1576c744-77df-433f-b097-44c245c3813a" providerId="ADAL" clId="{2C12462C-82A5-46AD-AB11-1B2AF96E5F8C}" dt="2022-07-18T15:38:25.627" v="217" actId="1036"/>
          <ac:spMkLst>
            <pc:docMk/>
            <pc:sldMk cId="3937471461" sldId="297"/>
            <ac:spMk id="9" creationId="{8FAB6FC7-5E8B-8DB8-354B-756B27831FF6}"/>
          </ac:spMkLst>
        </pc:spChg>
        <pc:spChg chg="mod">
          <ac:chgData name="Andrew Uhlir" userId="1576c744-77df-433f-b097-44c245c3813a" providerId="ADAL" clId="{2C12462C-82A5-46AD-AB11-1B2AF96E5F8C}" dt="2022-07-18T15:38:18.202" v="198" actId="20577"/>
          <ac:spMkLst>
            <pc:docMk/>
            <pc:sldMk cId="3937471461" sldId="297"/>
            <ac:spMk id="10" creationId="{20AC468A-D164-428A-94E3-9493866DB085}"/>
          </ac:spMkLst>
        </pc:spChg>
        <pc:spChg chg="mod">
          <ac:chgData name="Andrew Uhlir" userId="1576c744-77df-433f-b097-44c245c3813a" providerId="ADAL" clId="{2C12462C-82A5-46AD-AB11-1B2AF96E5F8C}" dt="2022-07-18T15:38:25.627" v="217" actId="1036"/>
          <ac:spMkLst>
            <pc:docMk/>
            <pc:sldMk cId="3937471461" sldId="297"/>
            <ac:spMk id="13" creationId="{172A7D4B-4E5E-C71B-BC80-2913BCC0E9A6}"/>
          </ac:spMkLst>
        </pc:spChg>
      </pc:sldChg>
      <pc:sldChg chg="addSp modSp mod">
        <pc:chgData name="Andrew Uhlir" userId="1576c744-77df-433f-b097-44c245c3813a" providerId="ADAL" clId="{2C12462C-82A5-46AD-AB11-1B2AF96E5F8C}" dt="2022-07-21T11:51:34.918" v="724" actId="20577"/>
        <pc:sldMkLst>
          <pc:docMk/>
          <pc:sldMk cId="3251649012" sldId="341"/>
        </pc:sldMkLst>
        <pc:spChg chg="add mod">
          <ac:chgData name="Andrew Uhlir" userId="1576c744-77df-433f-b097-44c245c3813a" providerId="ADAL" clId="{2C12462C-82A5-46AD-AB11-1B2AF96E5F8C}" dt="2022-07-21T11:51:34.918" v="724" actId="20577"/>
          <ac:spMkLst>
            <pc:docMk/>
            <pc:sldMk cId="3251649012" sldId="341"/>
            <ac:spMk id="6" creationId="{5941460E-4E2C-7CDC-8844-2A1E050C6E26}"/>
          </ac:spMkLst>
        </pc:spChg>
        <pc:spChg chg="mod">
          <ac:chgData name="Andrew Uhlir" userId="1576c744-77df-433f-b097-44c245c3813a" providerId="ADAL" clId="{2C12462C-82A5-46AD-AB11-1B2AF96E5F8C}" dt="2022-07-20T18:45:53.899" v="420" actId="1076"/>
          <ac:spMkLst>
            <pc:docMk/>
            <pc:sldMk cId="3251649012" sldId="341"/>
            <ac:spMk id="13" creationId="{D3265B47-2C55-D8E2-EDDE-4C7CFF9F798A}"/>
          </ac:spMkLst>
        </pc:spChg>
        <pc:spChg chg="mod">
          <ac:chgData name="Andrew Uhlir" userId="1576c744-77df-433f-b097-44c245c3813a" providerId="ADAL" clId="{2C12462C-82A5-46AD-AB11-1B2AF96E5F8C}" dt="2022-07-20T18:47:13.845" v="506" actId="948"/>
          <ac:spMkLst>
            <pc:docMk/>
            <pc:sldMk cId="3251649012" sldId="341"/>
            <ac:spMk id="14" creationId="{F0387D5C-0D7D-F3DB-B747-483A66A4F414}"/>
          </ac:spMkLst>
        </pc:spChg>
        <pc:picChg chg="add mod">
          <ac:chgData name="Andrew Uhlir" userId="1576c744-77df-433f-b097-44c245c3813a" providerId="ADAL" clId="{2C12462C-82A5-46AD-AB11-1B2AF96E5F8C}" dt="2022-07-20T18:43:22.746" v="391" actId="732"/>
          <ac:picMkLst>
            <pc:docMk/>
            <pc:sldMk cId="3251649012" sldId="341"/>
            <ac:picMk id="5" creationId="{9218C1A4-F67C-D33A-5588-4A08AA5991B0}"/>
          </ac:picMkLst>
        </pc:picChg>
      </pc:sldChg>
      <pc:sldChg chg="addSp delSp modSp mod">
        <pc:chgData name="Andrew Uhlir" userId="1576c744-77df-433f-b097-44c245c3813a" providerId="ADAL" clId="{2C12462C-82A5-46AD-AB11-1B2AF96E5F8C}" dt="2022-07-20T18:45:19.607" v="417" actId="255"/>
        <pc:sldMkLst>
          <pc:docMk/>
          <pc:sldMk cId="709300980" sldId="344"/>
        </pc:sldMkLst>
        <pc:spChg chg="mod">
          <ac:chgData name="Andrew Uhlir" userId="1576c744-77df-433f-b097-44c245c3813a" providerId="ADAL" clId="{2C12462C-82A5-46AD-AB11-1B2AF96E5F8C}" dt="2022-07-20T18:45:19.607" v="417" actId="255"/>
          <ac:spMkLst>
            <pc:docMk/>
            <pc:sldMk cId="709300980" sldId="344"/>
            <ac:spMk id="12" creationId="{1C664C94-2437-6149-7DB9-76C294A95781}"/>
          </ac:spMkLst>
        </pc:spChg>
        <pc:picChg chg="add del mod">
          <ac:chgData name="Andrew Uhlir" userId="1576c744-77df-433f-b097-44c245c3813a" providerId="ADAL" clId="{2C12462C-82A5-46AD-AB11-1B2AF96E5F8C}" dt="2022-07-20T18:41:18.182" v="352" actId="21"/>
          <ac:picMkLst>
            <pc:docMk/>
            <pc:sldMk cId="709300980" sldId="344"/>
            <ac:picMk id="2050" creationId="{F287C5F7-2CB3-9CDC-1379-DD8F9B195CA2}"/>
          </ac:picMkLst>
        </pc:picChg>
      </pc:sldChg>
      <pc:sldChg chg="modSp mod">
        <pc:chgData name="Andrew Uhlir" userId="1576c744-77df-433f-b097-44c245c3813a" providerId="ADAL" clId="{2C12462C-82A5-46AD-AB11-1B2AF96E5F8C}" dt="2022-07-20T18:51:59.486" v="542" actId="27636"/>
        <pc:sldMkLst>
          <pc:docMk/>
          <pc:sldMk cId="1300581171" sldId="356"/>
        </pc:sldMkLst>
        <pc:spChg chg="mod">
          <ac:chgData name="Andrew Uhlir" userId="1576c744-77df-433f-b097-44c245c3813a" providerId="ADAL" clId="{2C12462C-82A5-46AD-AB11-1B2AF96E5F8C}" dt="2022-07-20T18:51:59.486" v="542" actId="27636"/>
          <ac:spMkLst>
            <pc:docMk/>
            <pc:sldMk cId="1300581171" sldId="356"/>
            <ac:spMk id="12" creationId="{1C664C94-2437-6149-7DB9-76C294A95781}"/>
          </ac:spMkLst>
        </pc:spChg>
      </pc:sldChg>
      <pc:sldChg chg="modSp mod">
        <pc:chgData name="Andrew Uhlir" userId="1576c744-77df-433f-b097-44c245c3813a" providerId="ADAL" clId="{2C12462C-82A5-46AD-AB11-1B2AF96E5F8C}" dt="2022-07-20T18:45:27.408" v="418" actId="255"/>
        <pc:sldMkLst>
          <pc:docMk/>
          <pc:sldMk cId="1503860920" sldId="357"/>
        </pc:sldMkLst>
        <pc:spChg chg="mod">
          <ac:chgData name="Andrew Uhlir" userId="1576c744-77df-433f-b097-44c245c3813a" providerId="ADAL" clId="{2C12462C-82A5-46AD-AB11-1B2AF96E5F8C}" dt="2022-07-20T18:45:27.408" v="418" actId="255"/>
          <ac:spMkLst>
            <pc:docMk/>
            <pc:sldMk cId="1503860920" sldId="357"/>
            <ac:spMk id="12" creationId="{1C664C94-2437-6149-7DB9-76C294A95781}"/>
          </ac:spMkLst>
        </pc:spChg>
        <pc:spChg chg="mod">
          <ac:chgData name="Andrew Uhlir" userId="1576c744-77df-433f-b097-44c245c3813a" providerId="ADAL" clId="{2C12462C-82A5-46AD-AB11-1B2AF96E5F8C}" dt="2022-07-20T15:57:27.488" v="297" actId="255"/>
          <ac:spMkLst>
            <pc:docMk/>
            <pc:sldMk cId="1503860920" sldId="357"/>
            <ac:spMk id="13" creationId="{4FF206CF-22B4-B2D9-16FB-DDF7AEA1D00B}"/>
          </ac:spMkLst>
        </pc:spChg>
      </pc:sldChg>
      <pc:sldChg chg="addSp delSp modSp mod modShow">
        <pc:chgData name="Andrew Uhlir" userId="1576c744-77df-433f-b097-44c245c3813a" providerId="ADAL" clId="{2C12462C-82A5-46AD-AB11-1B2AF96E5F8C}" dt="2022-07-21T11:46:22.061" v="569" actId="729"/>
        <pc:sldMkLst>
          <pc:docMk/>
          <pc:sldMk cId="2290433009" sldId="358"/>
        </pc:sldMkLst>
        <pc:spChg chg="mod">
          <ac:chgData name="Andrew Uhlir" userId="1576c744-77df-433f-b097-44c245c3813a" providerId="ADAL" clId="{2C12462C-82A5-46AD-AB11-1B2AF96E5F8C}" dt="2022-07-20T18:45:32.816" v="419" actId="255"/>
          <ac:spMkLst>
            <pc:docMk/>
            <pc:sldMk cId="2290433009" sldId="358"/>
            <ac:spMk id="13" creationId="{D3265B47-2C55-D8E2-EDDE-4C7CFF9F798A}"/>
          </ac:spMkLst>
        </pc:spChg>
        <pc:picChg chg="add del mod">
          <ac:chgData name="Andrew Uhlir" userId="1576c744-77df-433f-b097-44c245c3813a" providerId="ADAL" clId="{2C12462C-82A5-46AD-AB11-1B2AF96E5F8C}" dt="2022-07-20T17:53:49.400" v="309" actId="478"/>
          <ac:picMkLst>
            <pc:docMk/>
            <pc:sldMk cId="2290433009" sldId="358"/>
            <ac:picMk id="5" creationId="{ACF6234E-B2A6-3555-3D86-4B2228BAFCF5}"/>
          </ac:picMkLst>
        </pc:picChg>
        <pc:picChg chg="add del mod">
          <ac:chgData name="Andrew Uhlir" userId="1576c744-77df-433f-b097-44c245c3813a" providerId="ADAL" clId="{2C12462C-82A5-46AD-AB11-1B2AF96E5F8C}" dt="2022-07-20T18:32:32.701" v="343"/>
          <ac:picMkLst>
            <pc:docMk/>
            <pc:sldMk cId="2290433009" sldId="358"/>
            <ac:picMk id="6" creationId="{FF9A9D69-A4BD-39A7-5931-38AD0D3597C5}"/>
          </ac:picMkLst>
        </pc:picChg>
      </pc:sldChg>
      <pc:sldChg chg="addSp delSp modSp mod">
        <pc:chgData name="Andrew Uhlir" userId="1576c744-77df-433f-b097-44c245c3813a" providerId="ADAL" clId="{2C12462C-82A5-46AD-AB11-1B2AF96E5F8C}" dt="2022-07-20T18:51:56.212" v="540" actId="404"/>
        <pc:sldMkLst>
          <pc:docMk/>
          <pc:sldMk cId="2085262035" sldId="359"/>
        </pc:sldMkLst>
        <pc:spChg chg="mod">
          <ac:chgData name="Andrew Uhlir" userId="1576c744-77df-433f-b097-44c245c3813a" providerId="ADAL" clId="{2C12462C-82A5-46AD-AB11-1B2AF96E5F8C}" dt="2022-07-20T18:47:40.403" v="511" actId="1076"/>
          <ac:spMkLst>
            <pc:docMk/>
            <pc:sldMk cId="2085262035" sldId="359"/>
            <ac:spMk id="5" creationId="{39426A7C-8A54-EE2D-2003-AD934025818E}"/>
          </ac:spMkLst>
        </pc:spChg>
        <pc:spChg chg="mod">
          <ac:chgData name="Andrew Uhlir" userId="1576c744-77df-433f-b097-44c245c3813a" providerId="ADAL" clId="{2C12462C-82A5-46AD-AB11-1B2AF96E5F8C}" dt="2022-07-20T18:51:56.212" v="540" actId="404"/>
          <ac:spMkLst>
            <pc:docMk/>
            <pc:sldMk cId="2085262035" sldId="359"/>
            <ac:spMk id="12" creationId="{1C664C94-2437-6149-7DB9-76C294A95781}"/>
          </ac:spMkLst>
        </pc:spChg>
        <pc:picChg chg="add del mod modCrop">
          <ac:chgData name="Andrew Uhlir" userId="1576c744-77df-433f-b097-44c245c3813a" providerId="ADAL" clId="{2C12462C-82A5-46AD-AB11-1B2AF96E5F8C}" dt="2022-07-20T18:27:42.011" v="334" actId="478"/>
          <ac:picMkLst>
            <pc:docMk/>
            <pc:sldMk cId="2085262035" sldId="359"/>
            <ac:picMk id="6" creationId="{E605A5F3-84EA-9562-E9CC-D75F9B1FD1C0}"/>
          </ac:picMkLst>
        </pc:picChg>
        <pc:picChg chg="add del">
          <ac:chgData name="Andrew Uhlir" userId="1576c744-77df-433f-b097-44c245c3813a" providerId="ADAL" clId="{2C12462C-82A5-46AD-AB11-1B2AF96E5F8C}" dt="2022-07-20T18:25:58.503" v="330" actId="478"/>
          <ac:picMkLst>
            <pc:docMk/>
            <pc:sldMk cId="2085262035" sldId="359"/>
            <ac:picMk id="1026" creationId="{81F73EF7-4E07-26F0-98B9-1C4F53EFCB29}"/>
          </ac:picMkLst>
        </pc:picChg>
        <pc:picChg chg="add del mod">
          <ac:chgData name="Andrew Uhlir" userId="1576c744-77df-433f-b097-44c245c3813a" providerId="ADAL" clId="{2C12462C-82A5-46AD-AB11-1B2AF96E5F8C}" dt="2022-07-20T18:47:33.175" v="508" actId="21"/>
          <ac:picMkLst>
            <pc:docMk/>
            <pc:sldMk cId="2085262035" sldId="359"/>
            <ac:picMk id="1028" creationId="{6B236FB8-E87C-C9AF-63A7-A943747521DF}"/>
          </ac:picMkLst>
        </pc:picChg>
      </pc:sldChg>
      <pc:sldChg chg="modSp mod modShow">
        <pc:chgData name="Andrew Uhlir" userId="1576c744-77df-433f-b097-44c245c3813a" providerId="ADAL" clId="{2C12462C-82A5-46AD-AB11-1B2AF96E5F8C}" dt="2022-07-21T11:46:35.565" v="570" actId="729"/>
        <pc:sldMkLst>
          <pc:docMk/>
          <pc:sldMk cId="3255501259" sldId="360"/>
        </pc:sldMkLst>
        <pc:spChg chg="mod">
          <ac:chgData name="Andrew Uhlir" userId="1576c744-77df-433f-b097-44c245c3813a" providerId="ADAL" clId="{2C12462C-82A5-46AD-AB11-1B2AF96E5F8C}" dt="2022-07-20T18:52:05.222" v="546" actId="27636"/>
          <ac:spMkLst>
            <pc:docMk/>
            <pc:sldMk cId="3255501259" sldId="360"/>
            <ac:spMk id="13" creationId="{D3265B47-2C55-D8E2-EDDE-4C7CFF9F798A}"/>
          </ac:spMkLst>
        </pc:spChg>
      </pc:sldChg>
      <pc:sldChg chg="modSp mod">
        <pc:chgData name="Andrew Uhlir" userId="1576c744-77df-433f-b097-44c245c3813a" providerId="ADAL" clId="{2C12462C-82A5-46AD-AB11-1B2AF96E5F8C}" dt="2022-07-20T18:52:01.982" v="544" actId="27636"/>
        <pc:sldMkLst>
          <pc:docMk/>
          <pc:sldMk cId="4140238199" sldId="362"/>
        </pc:sldMkLst>
        <pc:spChg chg="mod">
          <ac:chgData name="Andrew Uhlir" userId="1576c744-77df-433f-b097-44c245c3813a" providerId="ADAL" clId="{2C12462C-82A5-46AD-AB11-1B2AF96E5F8C}" dt="2022-07-20T18:52:01.982" v="544" actId="27636"/>
          <ac:spMkLst>
            <pc:docMk/>
            <pc:sldMk cId="4140238199" sldId="362"/>
            <ac:spMk id="7" creationId="{F8EFA413-1167-9CC3-0268-CB74E27A2BC3}"/>
          </ac:spMkLst>
        </pc:spChg>
      </pc:sldChg>
      <pc:sldChg chg="modSp mod">
        <pc:chgData name="Andrew Uhlir" userId="1576c744-77df-433f-b097-44c245c3813a" providerId="ADAL" clId="{2C12462C-82A5-46AD-AB11-1B2AF96E5F8C}" dt="2022-07-20T18:42:13.675" v="371" actId="14100"/>
        <pc:sldMkLst>
          <pc:docMk/>
          <pc:sldMk cId="3379544082" sldId="364"/>
        </pc:sldMkLst>
        <pc:graphicFrameChg chg="mod modGraphic">
          <ac:chgData name="Andrew Uhlir" userId="1576c744-77df-433f-b097-44c245c3813a" providerId="ADAL" clId="{2C12462C-82A5-46AD-AB11-1B2AF96E5F8C}" dt="2022-07-20T18:42:13.675" v="371" actId="14100"/>
          <ac:graphicFrameMkLst>
            <pc:docMk/>
            <pc:sldMk cId="3379544082" sldId="364"/>
            <ac:graphicFrameMk id="13" creationId="{B678D4DC-0A10-E040-4024-B73AB5ED5704}"/>
          </ac:graphicFrameMkLst>
        </pc:graphicFrameChg>
      </pc:sldChg>
      <pc:sldChg chg="addSp modSp add mod">
        <pc:chgData name="Andrew Uhlir" userId="1576c744-77df-433f-b097-44c245c3813a" providerId="ADAL" clId="{2C12462C-82A5-46AD-AB11-1B2AF96E5F8C}" dt="2022-07-21T11:48:39.966" v="685" actId="20577"/>
        <pc:sldMkLst>
          <pc:docMk/>
          <pc:sldMk cId="197107872" sldId="366"/>
        </pc:sldMkLst>
        <pc:spChg chg="add mod">
          <ac:chgData name="Andrew Uhlir" userId="1576c744-77df-433f-b097-44c245c3813a" providerId="ADAL" clId="{2C12462C-82A5-46AD-AB11-1B2AF96E5F8C}" dt="2022-07-21T11:48:39.966" v="685" actId="20577"/>
          <ac:spMkLst>
            <pc:docMk/>
            <pc:sldMk cId="197107872" sldId="366"/>
            <ac:spMk id="6" creationId="{33338898-9F41-E400-6593-61979D1CF438}"/>
          </ac:spMkLst>
        </pc:spChg>
        <pc:spChg chg="mod">
          <ac:chgData name="Andrew Uhlir" userId="1576c744-77df-433f-b097-44c245c3813a" providerId="ADAL" clId="{2C12462C-82A5-46AD-AB11-1B2AF96E5F8C}" dt="2022-07-20T18:56:22.390" v="568" actId="1035"/>
          <ac:spMkLst>
            <pc:docMk/>
            <pc:sldMk cId="197107872" sldId="366"/>
            <ac:spMk id="13" creationId="{D3265B47-2C55-D8E2-EDDE-4C7CFF9F798A}"/>
          </ac:spMkLst>
        </pc:spChg>
        <pc:spChg chg="mod">
          <ac:chgData name="Andrew Uhlir" userId="1576c744-77df-433f-b097-44c245c3813a" providerId="ADAL" clId="{2C12462C-82A5-46AD-AB11-1B2AF96E5F8C}" dt="2022-07-20T18:56:20.723" v="564" actId="1035"/>
          <ac:spMkLst>
            <pc:docMk/>
            <pc:sldMk cId="197107872" sldId="366"/>
            <ac:spMk id="14" creationId="{F0387D5C-0D7D-F3DB-B747-483A66A4F414}"/>
          </ac:spMkLst>
        </pc:spChg>
        <pc:picChg chg="add mod">
          <ac:chgData name="Andrew Uhlir" userId="1576c744-77df-433f-b097-44c245c3813a" providerId="ADAL" clId="{2C12462C-82A5-46AD-AB11-1B2AF96E5F8C}" dt="2022-07-20T18:48:58.386" v="525" actId="732"/>
          <ac:picMkLst>
            <pc:docMk/>
            <pc:sldMk cId="197107872" sldId="366"/>
            <ac:picMk id="5" creationId="{AB850096-7D53-695B-FA36-DEE6320F968E}"/>
          </ac:picMkLst>
        </pc:picChg>
      </pc:sldChg>
      <pc:sldChg chg="addSp delSp modSp new del mod">
        <pc:chgData name="Andrew Uhlir" userId="1576c744-77df-433f-b097-44c245c3813a" providerId="ADAL" clId="{2C12462C-82A5-46AD-AB11-1B2AF96E5F8C}" dt="2022-07-20T18:30:56.977" v="339" actId="47"/>
        <pc:sldMkLst>
          <pc:docMk/>
          <pc:sldMk cId="4161637476" sldId="366"/>
        </pc:sldMkLst>
        <pc:spChg chg="del">
          <ac:chgData name="Andrew Uhlir" userId="1576c744-77df-433f-b097-44c245c3813a" providerId="ADAL" clId="{2C12462C-82A5-46AD-AB11-1B2AF96E5F8C}" dt="2022-07-20T17:52:31.635" v="299"/>
          <ac:spMkLst>
            <pc:docMk/>
            <pc:sldMk cId="4161637476" sldId="366"/>
            <ac:spMk id="2" creationId="{8D48406E-307B-369C-3C8F-FD6C224ACE46}"/>
          </ac:spMkLst>
        </pc:spChg>
        <pc:spChg chg="add mod">
          <ac:chgData name="Andrew Uhlir" userId="1576c744-77df-433f-b097-44c245c3813a" providerId="ADAL" clId="{2C12462C-82A5-46AD-AB11-1B2AF96E5F8C}" dt="2022-07-20T17:53:58.082" v="310" actId="21"/>
          <ac:spMkLst>
            <pc:docMk/>
            <pc:sldMk cId="4161637476" sldId="366"/>
            <ac:spMk id="7" creationId="{D0D98E0B-2A4E-5327-1D6E-031A582B191B}"/>
          </ac:spMkLst>
        </pc:spChg>
        <pc:picChg chg="add del mod">
          <ac:chgData name="Andrew Uhlir" userId="1576c744-77df-433f-b097-44c245c3813a" providerId="ADAL" clId="{2C12462C-82A5-46AD-AB11-1B2AF96E5F8C}" dt="2022-07-20T17:53:58.082" v="310" actId="21"/>
          <ac:picMkLst>
            <pc:docMk/>
            <pc:sldMk cId="4161637476" sldId="366"/>
            <ac:picMk id="5" creationId="{5B3AB7CB-A9B7-6408-C42B-85CBE2E09A4B}"/>
          </ac:picMkLst>
        </pc:picChg>
      </pc:sldChg>
      <pc:sldChg chg="addSp delSp modSp add mod">
        <pc:chgData name="Andrew Uhlir" userId="1576c744-77df-433f-b097-44c245c3813a" providerId="ADAL" clId="{2C12462C-82A5-46AD-AB11-1B2AF96E5F8C}" dt="2022-07-21T11:47:57.669" v="633" actId="1076"/>
        <pc:sldMkLst>
          <pc:docMk/>
          <pc:sldMk cId="2041116936" sldId="367"/>
        </pc:sldMkLst>
        <pc:spChg chg="add del mod">
          <ac:chgData name="Andrew Uhlir" userId="1576c744-77df-433f-b097-44c245c3813a" providerId="ADAL" clId="{2C12462C-82A5-46AD-AB11-1B2AF96E5F8C}" dt="2022-07-21T11:46:49.528" v="572"/>
          <ac:spMkLst>
            <pc:docMk/>
            <pc:sldMk cId="2041116936" sldId="367"/>
            <ac:spMk id="6" creationId="{A287E6EE-DAB6-C5B8-3F9C-65020DFDE7B6}"/>
          </ac:spMkLst>
        </pc:spChg>
        <pc:spChg chg="add mod">
          <ac:chgData name="Andrew Uhlir" userId="1576c744-77df-433f-b097-44c245c3813a" providerId="ADAL" clId="{2C12462C-82A5-46AD-AB11-1B2AF96E5F8C}" dt="2022-07-21T11:47:57.669" v="633" actId="1076"/>
          <ac:spMkLst>
            <pc:docMk/>
            <pc:sldMk cId="2041116936" sldId="367"/>
            <ac:spMk id="7" creationId="{CA5861C8-4C61-A140-CBA7-A11C99EF7CC3}"/>
          </ac:spMkLst>
        </pc:spChg>
        <pc:spChg chg="mod">
          <ac:chgData name="Andrew Uhlir" userId="1576c744-77df-433f-b097-44c245c3813a" providerId="ADAL" clId="{2C12462C-82A5-46AD-AB11-1B2AF96E5F8C}" dt="2022-07-20T18:52:11.125" v="548" actId="27636"/>
          <ac:spMkLst>
            <pc:docMk/>
            <pc:sldMk cId="2041116936" sldId="367"/>
            <ac:spMk id="13" creationId="{D3265B47-2C55-D8E2-EDDE-4C7CFF9F798A}"/>
          </ac:spMkLst>
        </pc:spChg>
        <pc:spChg chg="mod">
          <ac:chgData name="Andrew Uhlir" userId="1576c744-77df-433f-b097-44c245c3813a" providerId="ADAL" clId="{2C12462C-82A5-46AD-AB11-1B2AF96E5F8C}" dt="2022-07-20T18:52:22.157" v="550" actId="20577"/>
          <ac:spMkLst>
            <pc:docMk/>
            <pc:sldMk cId="2041116936" sldId="367"/>
            <ac:spMk id="14" creationId="{F0387D5C-0D7D-F3DB-B747-483A66A4F414}"/>
          </ac:spMkLst>
        </pc:spChg>
        <pc:picChg chg="add mod modCrop">
          <ac:chgData name="Andrew Uhlir" userId="1576c744-77df-433f-b097-44c245c3813a" providerId="ADAL" clId="{2C12462C-82A5-46AD-AB11-1B2AF96E5F8C}" dt="2022-07-20T18:54:55.522" v="559" actId="1076"/>
          <ac:picMkLst>
            <pc:docMk/>
            <pc:sldMk cId="2041116936" sldId="367"/>
            <ac:picMk id="2" creationId="{EBB3C1BC-AC93-F9D3-E8BB-C348330E7E10}"/>
          </ac:picMkLst>
        </pc:picChg>
      </pc:sldChg>
    </pc:docChg>
  </pc:docChgLst>
  <pc:docChgLst>
    <pc:chgData name="Melissa Murray" userId="00ada8a6-6a90-431a-8dd5-0dba5271bf27" providerId="ADAL" clId="{741B747A-ACFF-4E93-94C9-6FE8CE007214}"/>
    <pc:docChg chg="undo custSel modSld">
      <pc:chgData name="Melissa Murray" userId="00ada8a6-6a90-431a-8dd5-0dba5271bf27" providerId="ADAL" clId="{741B747A-ACFF-4E93-94C9-6FE8CE007214}" dt="2022-05-17T19:12:24.033" v="64" actId="20577"/>
      <pc:docMkLst>
        <pc:docMk/>
      </pc:docMkLst>
      <pc:sldChg chg="modSp mod">
        <pc:chgData name="Melissa Murray" userId="00ada8a6-6a90-431a-8dd5-0dba5271bf27" providerId="ADAL" clId="{741B747A-ACFF-4E93-94C9-6FE8CE007214}" dt="2022-05-17T19:08:27.769" v="7" actId="20577"/>
        <pc:sldMkLst>
          <pc:docMk/>
          <pc:sldMk cId="4105411169" sldId="334"/>
        </pc:sldMkLst>
        <pc:spChg chg="mod">
          <ac:chgData name="Melissa Murray" userId="00ada8a6-6a90-431a-8dd5-0dba5271bf27" providerId="ADAL" clId="{741B747A-ACFF-4E93-94C9-6FE8CE007214}" dt="2022-05-17T19:08:17.295" v="6" actId="12"/>
          <ac:spMkLst>
            <pc:docMk/>
            <pc:sldMk cId="4105411169" sldId="334"/>
            <ac:spMk id="12" creationId="{2205D9B4-8121-45B8-AC55-007569EC7769}"/>
          </ac:spMkLst>
        </pc:spChg>
        <pc:spChg chg="mod">
          <ac:chgData name="Melissa Murray" userId="00ada8a6-6a90-431a-8dd5-0dba5271bf27" providerId="ADAL" clId="{741B747A-ACFF-4E93-94C9-6FE8CE007214}" dt="2022-05-17T19:08:08.948" v="4" actId="255"/>
          <ac:spMkLst>
            <pc:docMk/>
            <pc:sldMk cId="4105411169" sldId="334"/>
            <ac:spMk id="13" creationId="{ED346B2E-8E69-4AA6-850F-F7AFA5BFCDCB}"/>
          </ac:spMkLst>
        </pc:spChg>
        <pc:spChg chg="mod">
          <ac:chgData name="Melissa Murray" userId="00ada8a6-6a90-431a-8dd5-0dba5271bf27" providerId="ADAL" clId="{741B747A-ACFF-4E93-94C9-6FE8CE007214}" dt="2022-05-17T19:08:27.769" v="7" actId="20577"/>
          <ac:spMkLst>
            <pc:docMk/>
            <pc:sldMk cId="4105411169" sldId="334"/>
            <ac:spMk id="17" creationId="{32CB31BD-EEE5-45AD-9146-5D7BABC85987}"/>
          </ac:spMkLst>
        </pc:spChg>
      </pc:sldChg>
      <pc:sldChg chg="modSp mod">
        <pc:chgData name="Melissa Murray" userId="00ada8a6-6a90-431a-8dd5-0dba5271bf27" providerId="ADAL" clId="{741B747A-ACFF-4E93-94C9-6FE8CE007214}" dt="2022-05-17T19:08:56.783" v="40" actId="20577"/>
        <pc:sldMkLst>
          <pc:docMk/>
          <pc:sldMk cId="989544069" sldId="340"/>
        </pc:sldMkLst>
        <pc:spChg chg="mod">
          <ac:chgData name="Melissa Murray" userId="00ada8a6-6a90-431a-8dd5-0dba5271bf27" providerId="ADAL" clId="{741B747A-ACFF-4E93-94C9-6FE8CE007214}" dt="2022-05-17T19:08:43.741" v="14" actId="20577"/>
          <ac:spMkLst>
            <pc:docMk/>
            <pc:sldMk cId="989544069" sldId="340"/>
            <ac:spMk id="31" creationId="{F1019E4C-5B4A-47C7-B252-7F7B16CCC3D6}"/>
          </ac:spMkLst>
        </pc:spChg>
        <pc:spChg chg="mod">
          <ac:chgData name="Melissa Murray" userId="00ada8a6-6a90-431a-8dd5-0dba5271bf27" providerId="ADAL" clId="{741B747A-ACFF-4E93-94C9-6FE8CE007214}" dt="2022-05-17T19:08:56.783" v="40" actId="20577"/>
          <ac:spMkLst>
            <pc:docMk/>
            <pc:sldMk cId="989544069" sldId="340"/>
            <ac:spMk id="34" creationId="{C1389E28-F506-403B-A024-FCFB5B45BE86}"/>
          </ac:spMkLst>
        </pc:spChg>
      </pc:sldChg>
      <pc:sldChg chg="modSp mod">
        <pc:chgData name="Melissa Murray" userId="00ada8a6-6a90-431a-8dd5-0dba5271bf27" providerId="ADAL" clId="{741B747A-ACFF-4E93-94C9-6FE8CE007214}" dt="2022-05-17T19:10:04.844" v="47" actId="1076"/>
        <pc:sldMkLst>
          <pc:docMk/>
          <pc:sldMk cId="4124134507" sldId="342"/>
        </pc:sldMkLst>
        <pc:spChg chg="mod">
          <ac:chgData name="Melissa Murray" userId="00ada8a6-6a90-431a-8dd5-0dba5271bf27" providerId="ADAL" clId="{741B747A-ACFF-4E93-94C9-6FE8CE007214}" dt="2022-05-17T19:10:04.844" v="47" actId="1076"/>
          <ac:spMkLst>
            <pc:docMk/>
            <pc:sldMk cId="4124134507" sldId="342"/>
            <ac:spMk id="3" creationId="{2C9B0A27-567E-4B91-97D9-DECAFD1B0EF3}"/>
          </ac:spMkLst>
        </pc:spChg>
        <pc:graphicFrameChg chg="mod">
          <ac:chgData name="Melissa Murray" userId="00ada8a6-6a90-431a-8dd5-0dba5271bf27" providerId="ADAL" clId="{741B747A-ACFF-4E93-94C9-6FE8CE007214}" dt="2022-05-17T19:09:47.698" v="45" actId="255"/>
          <ac:graphicFrameMkLst>
            <pc:docMk/>
            <pc:sldMk cId="4124134507" sldId="342"/>
            <ac:graphicFrameMk id="12" creationId="{00000000-0008-0000-0A00-000003000000}"/>
          </ac:graphicFrameMkLst>
        </pc:graphicFrameChg>
      </pc:sldChg>
      <pc:sldChg chg="modSp mod">
        <pc:chgData name="Melissa Murray" userId="00ada8a6-6a90-431a-8dd5-0dba5271bf27" providerId="ADAL" clId="{741B747A-ACFF-4E93-94C9-6FE8CE007214}" dt="2022-05-17T19:11:29.595" v="59" actId="1076"/>
        <pc:sldMkLst>
          <pc:docMk/>
          <pc:sldMk cId="2139111215" sldId="351"/>
        </pc:sldMkLst>
        <pc:spChg chg="mod">
          <ac:chgData name="Melissa Murray" userId="00ada8a6-6a90-431a-8dd5-0dba5271bf27" providerId="ADAL" clId="{741B747A-ACFF-4E93-94C9-6FE8CE007214}" dt="2022-05-17T19:11:29.595" v="59" actId="1076"/>
          <ac:spMkLst>
            <pc:docMk/>
            <pc:sldMk cId="2139111215" sldId="351"/>
            <ac:spMk id="43" creationId="{2BA34B5B-77E1-44A2-48F9-A7AA5EC9826C}"/>
          </ac:spMkLst>
        </pc:spChg>
        <pc:spChg chg="mod">
          <ac:chgData name="Melissa Murray" userId="00ada8a6-6a90-431a-8dd5-0dba5271bf27" providerId="ADAL" clId="{741B747A-ACFF-4E93-94C9-6FE8CE007214}" dt="2022-05-17T19:11:26.773" v="58" actId="1076"/>
          <ac:spMkLst>
            <pc:docMk/>
            <pc:sldMk cId="2139111215" sldId="351"/>
            <ac:spMk id="44" creationId="{17611EF4-08E3-1320-E907-72CA61C1D495}"/>
          </ac:spMkLst>
        </pc:spChg>
      </pc:sldChg>
      <pc:sldChg chg="modSp mod">
        <pc:chgData name="Melissa Murray" userId="00ada8a6-6a90-431a-8dd5-0dba5271bf27" providerId="ADAL" clId="{741B747A-ACFF-4E93-94C9-6FE8CE007214}" dt="2022-05-17T19:10:58.290" v="53" actId="1076"/>
        <pc:sldMkLst>
          <pc:docMk/>
          <pc:sldMk cId="3267717260" sldId="353"/>
        </pc:sldMkLst>
        <pc:spChg chg="mod">
          <ac:chgData name="Melissa Murray" userId="00ada8a6-6a90-431a-8dd5-0dba5271bf27" providerId="ADAL" clId="{741B747A-ACFF-4E93-94C9-6FE8CE007214}" dt="2022-05-17T19:10:49.900" v="51" actId="1076"/>
          <ac:spMkLst>
            <pc:docMk/>
            <pc:sldMk cId="3267717260" sldId="353"/>
            <ac:spMk id="44" creationId="{DEF18314-9AEF-B36A-5C14-FF469F8143C1}"/>
          </ac:spMkLst>
        </pc:spChg>
        <pc:spChg chg="mod">
          <ac:chgData name="Melissa Murray" userId="00ada8a6-6a90-431a-8dd5-0dba5271bf27" providerId="ADAL" clId="{741B747A-ACFF-4E93-94C9-6FE8CE007214}" dt="2022-05-17T19:10:58.290" v="53" actId="1076"/>
          <ac:spMkLst>
            <pc:docMk/>
            <pc:sldMk cId="3267717260" sldId="353"/>
            <ac:spMk id="45" creationId="{D6261861-2FD4-4BFE-AC74-6D1E86CBEF9F}"/>
          </ac:spMkLst>
        </pc:spChg>
      </pc:sldChg>
      <pc:sldChg chg="modSp mod">
        <pc:chgData name="Melissa Murray" userId="00ada8a6-6a90-431a-8dd5-0dba5271bf27" providerId="ADAL" clId="{741B747A-ACFF-4E93-94C9-6FE8CE007214}" dt="2022-05-17T19:12:24.033" v="64" actId="20577"/>
        <pc:sldMkLst>
          <pc:docMk/>
          <pc:sldMk cId="1289163619" sldId="354"/>
        </pc:sldMkLst>
        <pc:spChg chg="mod">
          <ac:chgData name="Melissa Murray" userId="00ada8a6-6a90-431a-8dd5-0dba5271bf27" providerId="ADAL" clId="{741B747A-ACFF-4E93-94C9-6FE8CE007214}" dt="2022-05-17T19:12:24.033" v="64" actId="20577"/>
          <ac:spMkLst>
            <pc:docMk/>
            <pc:sldMk cId="1289163619" sldId="354"/>
            <ac:spMk id="2" creationId="{07DCF8B4-B20E-45B2-302A-492B997ABE20}"/>
          </ac:spMkLst>
        </pc:spChg>
      </pc:sldChg>
    </pc:docChg>
  </pc:docChgLst>
  <pc:docChgLst>
    <pc:chgData name="Conor Campobasso" userId="1a196f27-ad8e-412d-8006-9112eb1f6f63" providerId="ADAL" clId="{D75653FC-A427-1F41-B918-EA008DBABCB2}"/>
    <pc:docChg chg="custSel modSld">
      <pc:chgData name="Conor Campobasso" userId="1a196f27-ad8e-412d-8006-9112eb1f6f63" providerId="ADAL" clId="{D75653FC-A427-1F41-B918-EA008DBABCB2}" dt="2022-05-18T13:59:05.551" v="1" actId="478"/>
      <pc:docMkLst>
        <pc:docMk/>
      </pc:docMkLst>
      <pc:sldChg chg="addSp delSp">
        <pc:chgData name="Conor Campobasso" userId="1a196f27-ad8e-412d-8006-9112eb1f6f63" providerId="ADAL" clId="{D75653FC-A427-1F41-B918-EA008DBABCB2}" dt="2022-05-18T13:59:05.551" v="1" actId="478"/>
        <pc:sldMkLst>
          <pc:docMk/>
          <pc:sldMk cId="709300980" sldId="344"/>
        </pc:sldMkLst>
        <pc:spChg chg="add del">
          <ac:chgData name="Conor Campobasso" userId="1a196f27-ad8e-412d-8006-9112eb1f6f63" providerId="ADAL" clId="{D75653FC-A427-1F41-B918-EA008DBABCB2}" dt="2022-05-18T13:59:05.551" v="1" actId="478"/>
          <ac:spMkLst>
            <pc:docMk/>
            <pc:sldMk cId="709300980" sldId="344"/>
            <ac:spMk id="12" creationId="{76214F50-347C-2AFA-EB51-99451E020B10}"/>
          </ac:spMkLst>
        </pc:spChg>
      </pc:sldChg>
    </pc:docChg>
  </pc:docChgLst>
  <pc:docChgLst>
    <pc:chgData name="Jason Price" userId="7ed07eb9-3bb3-40be-8bc6-0f2fcbeca8ff" providerId="ADAL" clId="{11FE2646-B79A-4EE3-AB4B-5FB51D48C530}"/>
    <pc:docChg chg="custSel addSld modSld">
      <pc:chgData name="Jason Price" userId="7ed07eb9-3bb3-40be-8bc6-0f2fcbeca8ff" providerId="ADAL" clId="{11FE2646-B79A-4EE3-AB4B-5FB51D48C530}" dt="2022-07-20T12:21:52.988" v="445" actId="20577"/>
      <pc:docMkLst>
        <pc:docMk/>
      </pc:docMkLst>
      <pc:sldChg chg="modSp mod">
        <pc:chgData name="Jason Price" userId="7ed07eb9-3bb3-40be-8bc6-0f2fcbeca8ff" providerId="ADAL" clId="{11FE2646-B79A-4EE3-AB4B-5FB51D48C530}" dt="2022-07-18T12:21:57.195" v="16" actId="20577"/>
        <pc:sldMkLst>
          <pc:docMk/>
          <pc:sldMk cId="823739940" sldId="290"/>
        </pc:sldMkLst>
        <pc:spChg chg="mod">
          <ac:chgData name="Jason Price" userId="7ed07eb9-3bb3-40be-8bc6-0f2fcbeca8ff" providerId="ADAL" clId="{11FE2646-B79A-4EE3-AB4B-5FB51D48C530}" dt="2022-07-18T12:21:57.195" v="16" actId="20577"/>
          <ac:spMkLst>
            <pc:docMk/>
            <pc:sldMk cId="823739940" sldId="290"/>
            <ac:spMk id="6" creationId="{574F0162-FDEA-42B7-9346-477AA02AA274}"/>
          </ac:spMkLst>
        </pc:spChg>
      </pc:sldChg>
      <pc:sldChg chg="modSp add mod">
        <pc:chgData name="Jason Price" userId="7ed07eb9-3bb3-40be-8bc6-0f2fcbeca8ff" providerId="ADAL" clId="{11FE2646-B79A-4EE3-AB4B-5FB51D48C530}" dt="2022-07-18T12:45:06.203" v="443" actId="6549"/>
        <pc:sldMkLst>
          <pc:docMk/>
          <pc:sldMk cId="3937471461" sldId="297"/>
        </pc:sldMkLst>
        <pc:spChg chg="mod">
          <ac:chgData name="Jason Price" userId="7ed07eb9-3bb3-40be-8bc6-0f2fcbeca8ff" providerId="ADAL" clId="{11FE2646-B79A-4EE3-AB4B-5FB51D48C530}" dt="2022-07-18T12:42:00.298" v="359" actId="14100"/>
          <ac:spMkLst>
            <pc:docMk/>
            <pc:sldMk cId="3937471461" sldId="297"/>
            <ac:spMk id="7" creationId="{C08F0EA5-9751-3EAF-32DD-AC514E24938F}"/>
          </ac:spMkLst>
        </pc:spChg>
        <pc:spChg chg="mod">
          <ac:chgData name="Jason Price" userId="7ed07eb9-3bb3-40be-8bc6-0f2fcbeca8ff" providerId="ADAL" clId="{11FE2646-B79A-4EE3-AB4B-5FB51D48C530}" dt="2022-07-18T12:43:24.666" v="367" actId="1076"/>
          <ac:spMkLst>
            <pc:docMk/>
            <pc:sldMk cId="3937471461" sldId="297"/>
            <ac:spMk id="8" creationId="{5AABA388-7BED-F9A0-634C-AE061946C271}"/>
          </ac:spMkLst>
        </pc:spChg>
        <pc:spChg chg="mod">
          <ac:chgData name="Jason Price" userId="7ed07eb9-3bb3-40be-8bc6-0f2fcbeca8ff" providerId="ADAL" clId="{11FE2646-B79A-4EE3-AB4B-5FB51D48C530}" dt="2022-07-18T12:42:40.318" v="361" actId="1076"/>
          <ac:spMkLst>
            <pc:docMk/>
            <pc:sldMk cId="3937471461" sldId="297"/>
            <ac:spMk id="9" creationId="{8FAB6FC7-5E8B-8DB8-354B-756B27831FF6}"/>
          </ac:spMkLst>
        </pc:spChg>
        <pc:spChg chg="mod">
          <ac:chgData name="Jason Price" userId="7ed07eb9-3bb3-40be-8bc6-0f2fcbeca8ff" providerId="ADAL" clId="{11FE2646-B79A-4EE3-AB4B-5FB51D48C530}" dt="2022-07-18T12:41:25.922" v="354" actId="14100"/>
          <ac:spMkLst>
            <pc:docMk/>
            <pc:sldMk cId="3937471461" sldId="297"/>
            <ac:spMk id="10" creationId="{20AC468A-D164-428A-94E3-9493866DB085}"/>
          </ac:spMkLst>
        </pc:spChg>
        <pc:spChg chg="mod">
          <ac:chgData name="Jason Price" userId="7ed07eb9-3bb3-40be-8bc6-0f2fcbeca8ff" providerId="ADAL" clId="{11FE2646-B79A-4EE3-AB4B-5FB51D48C530}" dt="2022-07-18T12:41:02.585" v="337" actId="1076"/>
          <ac:spMkLst>
            <pc:docMk/>
            <pc:sldMk cId="3937471461" sldId="297"/>
            <ac:spMk id="11" creationId="{BB94CDFF-2437-4BB7-9FF8-EE442D6A655A}"/>
          </ac:spMkLst>
        </pc:spChg>
        <pc:spChg chg="mod">
          <ac:chgData name="Jason Price" userId="7ed07eb9-3bb3-40be-8bc6-0f2fcbeca8ff" providerId="ADAL" clId="{11FE2646-B79A-4EE3-AB4B-5FB51D48C530}" dt="2022-07-18T12:45:06.203" v="443" actId="6549"/>
          <ac:spMkLst>
            <pc:docMk/>
            <pc:sldMk cId="3937471461" sldId="297"/>
            <ac:spMk id="13" creationId="{172A7D4B-4E5E-C71B-BC80-2913BCC0E9A6}"/>
          </ac:spMkLst>
        </pc:spChg>
      </pc:sldChg>
      <pc:sldChg chg="modSp mod">
        <pc:chgData name="Jason Price" userId="7ed07eb9-3bb3-40be-8bc6-0f2fcbeca8ff" providerId="ADAL" clId="{11FE2646-B79A-4EE3-AB4B-5FB51D48C530}" dt="2022-07-20T12:21:52.988" v="445" actId="20577"/>
        <pc:sldMkLst>
          <pc:docMk/>
          <pc:sldMk cId="3255501259" sldId="360"/>
        </pc:sldMkLst>
        <pc:spChg chg="mod">
          <ac:chgData name="Jason Price" userId="7ed07eb9-3bb3-40be-8bc6-0f2fcbeca8ff" providerId="ADAL" clId="{11FE2646-B79A-4EE3-AB4B-5FB51D48C530}" dt="2022-07-20T12:21:52.988" v="445" actId="20577"/>
          <ac:spMkLst>
            <pc:docMk/>
            <pc:sldMk cId="3255501259" sldId="360"/>
            <ac:spMk id="14" creationId="{F0387D5C-0D7D-F3DB-B747-483A66A4F414}"/>
          </ac:spMkLst>
        </pc:spChg>
      </pc:sldChg>
    </pc:docChg>
  </pc:docChgLst>
  <pc:docChgLst>
    <pc:chgData name="Margie Pierce" userId="bdf1f370-4b43-4abc-acba-b2a043305056" providerId="ADAL" clId="{38D99483-6ABA-484D-A4BB-BDDD8C593444}"/>
    <pc:docChg chg="undo custSel modSld">
      <pc:chgData name="Margie Pierce" userId="bdf1f370-4b43-4abc-acba-b2a043305056" providerId="ADAL" clId="{38D99483-6ABA-484D-A4BB-BDDD8C593444}" dt="2022-05-05T11:26:27.650" v="2455" actId="729"/>
      <pc:docMkLst>
        <pc:docMk/>
      </pc:docMkLst>
      <pc:sldChg chg="delSp">
        <pc:chgData name="Margie Pierce" userId="bdf1f370-4b43-4abc-acba-b2a043305056" providerId="ADAL" clId="{38D99483-6ABA-484D-A4BB-BDDD8C593444}" dt="2022-05-04T20:31:24.053" v="2366" actId="478"/>
        <pc:sldMkLst>
          <pc:docMk/>
          <pc:sldMk cId="4203933959" sldId="280"/>
        </pc:sldMkLst>
        <pc:spChg chg="del">
          <ac:chgData name="Margie Pierce" userId="bdf1f370-4b43-4abc-acba-b2a043305056" providerId="ADAL" clId="{38D99483-6ABA-484D-A4BB-BDDD8C593444}" dt="2022-05-04T20:31:24.053" v="2366" actId="478"/>
          <ac:spMkLst>
            <pc:docMk/>
            <pc:sldMk cId="4203933959" sldId="280"/>
            <ac:spMk id="3" creationId="{D4BD9559-2590-43EE-8693-7A392F22C733}"/>
          </ac:spMkLst>
        </pc:spChg>
      </pc:sldChg>
      <pc:sldChg chg="modSp">
        <pc:chgData name="Margie Pierce" userId="bdf1f370-4b43-4abc-acba-b2a043305056" providerId="ADAL" clId="{38D99483-6ABA-484D-A4BB-BDDD8C593444}" dt="2022-05-04T20:32:11.961" v="2375" actId="13244"/>
        <pc:sldMkLst>
          <pc:docMk/>
          <pc:sldMk cId="3942636356" sldId="314"/>
        </pc:sldMkLst>
        <pc:spChg chg="mod">
          <ac:chgData name="Margie Pierce" userId="bdf1f370-4b43-4abc-acba-b2a043305056" providerId="ADAL" clId="{38D99483-6ABA-484D-A4BB-BDDD8C593444}" dt="2022-05-04T20:31:56.965" v="2371" actId="13244"/>
          <ac:spMkLst>
            <pc:docMk/>
            <pc:sldMk cId="3942636356" sldId="314"/>
            <ac:spMk id="3" creationId="{34BBEFF2-4917-48FC-8F0A-2B9BD2D3A891}"/>
          </ac:spMkLst>
        </pc:spChg>
        <pc:spChg chg="mod">
          <ac:chgData name="Margie Pierce" userId="bdf1f370-4b43-4abc-acba-b2a043305056" providerId="ADAL" clId="{38D99483-6ABA-484D-A4BB-BDDD8C593444}" dt="2022-05-04T20:32:01.138" v="2372" actId="13244"/>
          <ac:spMkLst>
            <pc:docMk/>
            <pc:sldMk cId="3942636356" sldId="314"/>
            <ac:spMk id="6" creationId="{DBFD94FF-2164-4CE5-8892-BBE42100DB8F}"/>
          </ac:spMkLst>
        </pc:spChg>
        <pc:spChg chg="mod">
          <ac:chgData name="Margie Pierce" userId="bdf1f370-4b43-4abc-acba-b2a043305056" providerId="ADAL" clId="{38D99483-6ABA-484D-A4BB-BDDD8C593444}" dt="2022-05-04T20:32:03.110" v="2373" actId="13244"/>
          <ac:spMkLst>
            <pc:docMk/>
            <pc:sldMk cId="3942636356" sldId="314"/>
            <ac:spMk id="7" creationId="{78731B17-B618-487F-A1B1-B31402BF2ABE}"/>
          </ac:spMkLst>
        </pc:spChg>
        <pc:spChg chg="mod">
          <ac:chgData name="Margie Pierce" userId="bdf1f370-4b43-4abc-acba-b2a043305056" providerId="ADAL" clId="{38D99483-6ABA-484D-A4BB-BDDD8C593444}" dt="2022-05-04T20:32:06.689" v="2374" actId="13244"/>
          <ac:spMkLst>
            <pc:docMk/>
            <pc:sldMk cId="3942636356" sldId="314"/>
            <ac:spMk id="8" creationId="{2BC279F6-0E84-AAF6-E333-5C23238FFB74}"/>
          </ac:spMkLst>
        </pc:spChg>
        <pc:graphicFrameChg chg="mod">
          <ac:chgData name="Margie Pierce" userId="bdf1f370-4b43-4abc-acba-b2a043305056" providerId="ADAL" clId="{38D99483-6ABA-484D-A4BB-BDDD8C593444}" dt="2022-05-04T20:32:11.961" v="2375" actId="13244"/>
          <ac:graphicFrameMkLst>
            <pc:docMk/>
            <pc:sldMk cId="3942636356" sldId="314"/>
            <ac:graphicFrameMk id="11" creationId="{C3CFBAFF-F329-A69C-23DD-C93601D50093}"/>
          </ac:graphicFrameMkLst>
        </pc:graphicFrameChg>
      </pc:sldChg>
      <pc:sldChg chg="modSp mod">
        <pc:chgData name="Margie Pierce" userId="bdf1f370-4b43-4abc-acba-b2a043305056" providerId="ADAL" clId="{38D99483-6ABA-484D-A4BB-BDDD8C593444}" dt="2022-05-04T20:20:48.509" v="512" actId="962"/>
        <pc:sldMkLst>
          <pc:docMk/>
          <pc:sldMk cId="4105411169" sldId="334"/>
        </pc:sldMkLst>
        <pc:grpChg chg="mod">
          <ac:chgData name="Margie Pierce" userId="bdf1f370-4b43-4abc-acba-b2a043305056" providerId="ADAL" clId="{38D99483-6ABA-484D-A4BB-BDDD8C593444}" dt="2022-05-04T20:20:33.546" v="438" actId="962"/>
          <ac:grpSpMkLst>
            <pc:docMk/>
            <pc:sldMk cId="4105411169" sldId="334"/>
            <ac:grpSpMk id="4" creationId="{D4C5BBE8-FDBA-404C-B9D2-0417C1E1D689}"/>
          </ac:grpSpMkLst>
        </pc:grpChg>
        <pc:grpChg chg="mod">
          <ac:chgData name="Margie Pierce" userId="bdf1f370-4b43-4abc-acba-b2a043305056" providerId="ADAL" clId="{38D99483-6ABA-484D-A4BB-BDDD8C593444}" dt="2022-05-04T20:20:48.509" v="512" actId="962"/>
          <ac:grpSpMkLst>
            <pc:docMk/>
            <pc:sldMk cId="4105411169" sldId="334"/>
            <ac:grpSpMk id="33" creationId="{D18818BB-D1F0-4941-89F1-C5B6DCC7786C}"/>
          </ac:grpSpMkLst>
        </pc:grpChg>
      </pc:sldChg>
      <pc:sldChg chg="addSp modSp mod">
        <pc:chgData name="Margie Pierce" userId="bdf1f370-4b43-4abc-acba-b2a043305056" providerId="ADAL" clId="{38D99483-6ABA-484D-A4BB-BDDD8C593444}" dt="2022-05-04T20:28:16.519" v="2340" actId="13244"/>
        <pc:sldMkLst>
          <pc:docMk/>
          <pc:sldMk cId="166642523" sldId="335"/>
        </pc:sldMkLst>
        <pc:spChg chg="add mod">
          <ac:chgData name="Margie Pierce" userId="bdf1f370-4b43-4abc-acba-b2a043305056" providerId="ADAL" clId="{38D99483-6ABA-484D-A4BB-BDDD8C593444}" dt="2022-05-04T20:28:10.725" v="2339" actId="13244"/>
          <ac:spMkLst>
            <pc:docMk/>
            <pc:sldMk cId="166642523" sldId="335"/>
            <ac:spMk id="2" creationId="{1CF68D94-C87C-9AF3-30B4-EB7F4741ED14}"/>
          </ac:spMkLst>
        </pc:spChg>
        <pc:spChg chg="mod">
          <ac:chgData name="Margie Pierce" userId="bdf1f370-4b43-4abc-acba-b2a043305056" providerId="ADAL" clId="{38D99483-6ABA-484D-A4BB-BDDD8C593444}" dt="2022-05-04T20:20:03.463" v="120" actId="962"/>
          <ac:spMkLst>
            <pc:docMk/>
            <pc:sldMk cId="166642523" sldId="335"/>
            <ac:spMk id="4" creationId="{00000000-0000-0000-0000-000000000000}"/>
          </ac:spMkLst>
        </pc:spChg>
        <pc:spChg chg="mod">
          <ac:chgData name="Margie Pierce" userId="bdf1f370-4b43-4abc-acba-b2a043305056" providerId="ADAL" clId="{38D99483-6ABA-484D-A4BB-BDDD8C593444}" dt="2022-05-04T20:28:08.193" v="2338" actId="13244"/>
          <ac:spMkLst>
            <pc:docMk/>
            <pc:sldMk cId="166642523" sldId="335"/>
            <ac:spMk id="8" creationId="{00000000-0000-0000-0000-000000000000}"/>
          </ac:spMkLst>
        </pc:spChg>
        <pc:picChg chg="mod">
          <ac:chgData name="Margie Pierce" userId="bdf1f370-4b43-4abc-acba-b2a043305056" providerId="ADAL" clId="{38D99483-6ABA-484D-A4BB-BDDD8C593444}" dt="2022-05-04T20:28:16.519" v="2340" actId="13244"/>
          <ac:picMkLst>
            <pc:docMk/>
            <pc:sldMk cId="166642523" sldId="335"/>
            <ac:picMk id="6" creationId="{00000000-0000-0000-0000-000000000000}"/>
          </ac:picMkLst>
        </pc:picChg>
      </pc:sldChg>
      <pc:sldChg chg="modSp">
        <pc:chgData name="Margie Pierce" userId="bdf1f370-4b43-4abc-acba-b2a043305056" providerId="ADAL" clId="{38D99483-6ABA-484D-A4BB-BDDD8C593444}" dt="2022-05-04T20:32:31.242" v="2379" actId="13244"/>
        <pc:sldMkLst>
          <pc:docMk/>
          <pc:sldMk cId="2222155274" sldId="336"/>
        </pc:sldMkLst>
        <pc:spChg chg="mod">
          <ac:chgData name="Margie Pierce" userId="bdf1f370-4b43-4abc-acba-b2a043305056" providerId="ADAL" clId="{38D99483-6ABA-484D-A4BB-BDDD8C593444}" dt="2022-05-04T20:32:18.961" v="2376" actId="13244"/>
          <ac:spMkLst>
            <pc:docMk/>
            <pc:sldMk cId="2222155274" sldId="336"/>
            <ac:spMk id="3" creationId="{34BBEFF2-4917-48FC-8F0A-2B9BD2D3A891}"/>
          </ac:spMkLst>
        </pc:spChg>
        <pc:spChg chg="mod">
          <ac:chgData name="Margie Pierce" userId="bdf1f370-4b43-4abc-acba-b2a043305056" providerId="ADAL" clId="{38D99483-6ABA-484D-A4BB-BDDD8C593444}" dt="2022-05-04T20:32:24.513" v="2377" actId="13244"/>
          <ac:spMkLst>
            <pc:docMk/>
            <pc:sldMk cId="2222155274" sldId="336"/>
            <ac:spMk id="9" creationId="{57F740C9-3E06-40CB-992C-51C08CF1CB77}"/>
          </ac:spMkLst>
        </pc:spChg>
        <pc:spChg chg="mod">
          <ac:chgData name="Margie Pierce" userId="bdf1f370-4b43-4abc-acba-b2a043305056" providerId="ADAL" clId="{38D99483-6ABA-484D-A4BB-BDDD8C593444}" dt="2022-05-04T20:32:26.085" v="2378" actId="13244"/>
          <ac:spMkLst>
            <pc:docMk/>
            <pc:sldMk cId="2222155274" sldId="336"/>
            <ac:spMk id="10" creationId="{E558F542-7814-428A-A087-AFA407F6D17A}"/>
          </ac:spMkLst>
        </pc:spChg>
        <pc:spChg chg="mod">
          <ac:chgData name="Margie Pierce" userId="bdf1f370-4b43-4abc-acba-b2a043305056" providerId="ADAL" clId="{38D99483-6ABA-484D-A4BB-BDDD8C593444}" dt="2022-05-04T20:32:31.242" v="2379" actId="13244"/>
          <ac:spMkLst>
            <pc:docMk/>
            <pc:sldMk cId="2222155274" sldId="336"/>
            <ac:spMk id="11" creationId="{ECA5FD29-C9DC-4EAE-8321-108E4A34EE32}"/>
          </ac:spMkLst>
        </pc:spChg>
      </pc:sldChg>
      <pc:sldChg chg="modSp">
        <pc:chgData name="Margie Pierce" userId="bdf1f370-4b43-4abc-acba-b2a043305056" providerId="ADAL" clId="{38D99483-6ABA-484D-A4BB-BDDD8C593444}" dt="2022-05-04T20:31:45.564" v="2370" actId="13244"/>
        <pc:sldMkLst>
          <pc:docMk/>
          <pc:sldMk cId="3000978384" sldId="337"/>
        </pc:sldMkLst>
        <pc:spChg chg="mod">
          <ac:chgData name="Margie Pierce" userId="bdf1f370-4b43-4abc-acba-b2a043305056" providerId="ADAL" clId="{38D99483-6ABA-484D-A4BB-BDDD8C593444}" dt="2022-05-04T20:31:45.564" v="2370" actId="13244"/>
          <ac:spMkLst>
            <pc:docMk/>
            <pc:sldMk cId="3000978384" sldId="337"/>
            <ac:spMk id="11" creationId="{BDDECA3A-4A5B-2FA5-15EC-8E3A4A5178A3}"/>
          </ac:spMkLst>
        </pc:spChg>
        <pc:spChg chg="mod">
          <ac:chgData name="Margie Pierce" userId="bdf1f370-4b43-4abc-acba-b2a043305056" providerId="ADAL" clId="{38D99483-6ABA-484D-A4BB-BDDD8C593444}" dt="2022-05-04T20:31:44.045" v="2369" actId="13244"/>
          <ac:spMkLst>
            <pc:docMk/>
            <pc:sldMk cId="3000978384" sldId="337"/>
            <ac:spMk id="13" creationId="{94401021-40A7-8BEA-B19A-FC18E33949C4}"/>
          </ac:spMkLst>
        </pc:spChg>
        <pc:graphicFrameChg chg="mod">
          <ac:chgData name="Margie Pierce" userId="bdf1f370-4b43-4abc-acba-b2a043305056" providerId="ADAL" clId="{38D99483-6ABA-484D-A4BB-BDDD8C593444}" dt="2022-05-04T20:31:41.401" v="2368" actId="13244"/>
          <ac:graphicFrameMkLst>
            <pc:docMk/>
            <pc:sldMk cId="3000978384" sldId="337"/>
            <ac:graphicFrameMk id="12" creationId="{41765B3A-A758-1D37-F8EE-0D52D4906476}"/>
          </ac:graphicFrameMkLst>
        </pc:graphicFrameChg>
      </pc:sldChg>
      <pc:sldChg chg="modSp">
        <pc:chgData name="Margie Pierce" userId="bdf1f370-4b43-4abc-acba-b2a043305056" providerId="ADAL" clId="{38D99483-6ABA-484D-A4BB-BDDD8C593444}" dt="2022-05-04T20:30:51.497" v="2365" actId="962"/>
        <pc:sldMkLst>
          <pc:docMk/>
          <pc:sldMk cId="1143099913" sldId="339"/>
        </pc:sldMkLst>
        <pc:spChg chg="mod">
          <ac:chgData name="Margie Pierce" userId="bdf1f370-4b43-4abc-acba-b2a043305056" providerId="ADAL" clId="{38D99483-6ABA-484D-A4BB-BDDD8C593444}" dt="2022-05-04T20:30:07.147" v="2352" actId="1076"/>
          <ac:spMkLst>
            <pc:docMk/>
            <pc:sldMk cId="1143099913" sldId="339"/>
            <ac:spMk id="6" creationId="{35E48C10-A291-41A7-8371-B25CA3A5A8B1}"/>
          </ac:spMkLst>
        </pc:spChg>
        <pc:spChg chg="mod">
          <ac:chgData name="Margie Pierce" userId="bdf1f370-4b43-4abc-acba-b2a043305056" providerId="ADAL" clId="{38D99483-6ABA-484D-A4BB-BDDD8C593444}" dt="2022-05-04T20:30:11.469" v="2353" actId="13244"/>
          <ac:spMkLst>
            <pc:docMk/>
            <pc:sldMk cId="1143099913" sldId="339"/>
            <ac:spMk id="7" creationId="{80C6CA8D-BEFA-9BC7-7B4C-B282CAD8A5EF}"/>
          </ac:spMkLst>
        </pc:spChg>
        <pc:spChg chg="mod">
          <ac:chgData name="Margie Pierce" userId="bdf1f370-4b43-4abc-acba-b2a043305056" providerId="ADAL" clId="{38D99483-6ABA-484D-A4BB-BDDD8C593444}" dt="2022-05-04T20:30:02.353" v="2350" actId="13244"/>
          <ac:spMkLst>
            <pc:docMk/>
            <pc:sldMk cId="1143099913" sldId="339"/>
            <ac:spMk id="9" creationId="{00578856-04DE-9683-C5FD-B107B02C6913}"/>
          </ac:spMkLst>
        </pc:spChg>
        <pc:picChg chg="mod">
          <ac:chgData name="Margie Pierce" userId="bdf1f370-4b43-4abc-acba-b2a043305056" providerId="ADAL" clId="{38D99483-6ABA-484D-A4BB-BDDD8C593444}" dt="2022-05-04T20:30:51.497" v="2365" actId="962"/>
          <ac:picMkLst>
            <pc:docMk/>
            <pc:sldMk cId="1143099913" sldId="339"/>
            <ac:picMk id="10" creationId="{C3DBAA92-6C86-0461-8547-6EE84B6306D2}"/>
          </ac:picMkLst>
        </pc:picChg>
        <pc:picChg chg="mod">
          <ac:chgData name="Margie Pierce" userId="bdf1f370-4b43-4abc-acba-b2a043305056" providerId="ADAL" clId="{38D99483-6ABA-484D-A4BB-BDDD8C593444}" dt="2022-05-04T20:30:48.702" v="2364" actId="962"/>
          <ac:picMkLst>
            <pc:docMk/>
            <pc:sldMk cId="1143099913" sldId="339"/>
            <ac:picMk id="11" creationId="{24835C8A-A182-0B0E-8726-E8AA809E2EE9}"/>
          </ac:picMkLst>
        </pc:picChg>
      </pc:sldChg>
      <pc:sldChg chg="addSp delSp modSp mod">
        <pc:chgData name="Margie Pierce" userId="bdf1f370-4b43-4abc-acba-b2a043305056" providerId="ADAL" clId="{38D99483-6ABA-484D-A4BB-BDDD8C593444}" dt="2022-05-04T20:29:03.470" v="2344" actId="13244"/>
        <pc:sldMkLst>
          <pc:docMk/>
          <pc:sldMk cId="989544069" sldId="340"/>
        </pc:sldMkLst>
        <pc:spChg chg="add del">
          <ac:chgData name="Margie Pierce" userId="bdf1f370-4b43-4abc-acba-b2a043305056" providerId="ADAL" clId="{38D99483-6ABA-484D-A4BB-BDDD8C593444}" dt="2022-05-04T20:21:00.184" v="515" actId="478"/>
          <ac:spMkLst>
            <pc:docMk/>
            <pc:sldMk cId="989544069" sldId="340"/>
            <ac:spMk id="2" creationId="{6728B211-C6A8-4266-A5B8-6D29EEAEB876}"/>
          </ac:spMkLst>
        </pc:spChg>
        <pc:spChg chg="add del mod">
          <ac:chgData name="Margie Pierce" userId="bdf1f370-4b43-4abc-acba-b2a043305056" providerId="ADAL" clId="{38D99483-6ABA-484D-A4BB-BDDD8C593444}" dt="2022-05-04T20:20:58.734" v="514" actId="478"/>
          <ac:spMkLst>
            <pc:docMk/>
            <pc:sldMk cId="989544069" sldId="340"/>
            <ac:spMk id="4" creationId="{BC6EFF62-59A1-AD09-4C0B-8C81C5BCB047}"/>
          </ac:spMkLst>
        </pc:spChg>
        <pc:spChg chg="add del mod">
          <ac:chgData name="Margie Pierce" userId="bdf1f370-4b43-4abc-acba-b2a043305056" providerId="ADAL" clId="{38D99483-6ABA-484D-A4BB-BDDD8C593444}" dt="2022-05-04T20:21:01.523" v="516" actId="478"/>
          <ac:spMkLst>
            <pc:docMk/>
            <pc:sldMk cId="989544069" sldId="340"/>
            <ac:spMk id="6" creationId="{28FC5D76-2B76-B805-53EC-5B1496ACBBF9}"/>
          </ac:spMkLst>
        </pc:spChg>
        <pc:spChg chg="mod">
          <ac:chgData name="Margie Pierce" userId="bdf1f370-4b43-4abc-acba-b2a043305056" providerId="ADAL" clId="{38D99483-6ABA-484D-A4BB-BDDD8C593444}" dt="2022-05-04T20:28:49.597" v="2343" actId="13244"/>
          <ac:spMkLst>
            <pc:docMk/>
            <pc:sldMk cId="989544069" sldId="340"/>
            <ac:spMk id="32" creationId="{106AB1F0-4ED4-4758-A0CA-CCABD32A3FFE}"/>
          </ac:spMkLst>
        </pc:spChg>
        <pc:spChg chg="mod">
          <ac:chgData name="Margie Pierce" userId="bdf1f370-4b43-4abc-acba-b2a043305056" providerId="ADAL" clId="{38D99483-6ABA-484D-A4BB-BDDD8C593444}" dt="2022-05-04T20:28:45.973" v="2342" actId="13244"/>
          <ac:spMkLst>
            <pc:docMk/>
            <pc:sldMk cId="989544069" sldId="340"/>
            <ac:spMk id="33" creationId="{2E0759B3-0A38-4088-9FE4-6887B08EE191}"/>
          </ac:spMkLst>
        </pc:spChg>
        <pc:grpChg chg="mod">
          <ac:chgData name="Margie Pierce" userId="bdf1f370-4b43-4abc-acba-b2a043305056" providerId="ADAL" clId="{38D99483-6ABA-484D-A4BB-BDDD8C593444}" dt="2022-05-04T20:29:03.470" v="2344" actId="13244"/>
          <ac:grpSpMkLst>
            <pc:docMk/>
            <pc:sldMk cId="989544069" sldId="340"/>
            <ac:grpSpMk id="36" creationId="{CE1A3717-6F6F-41B8-B1E1-ECB599523708}"/>
          </ac:grpSpMkLst>
        </pc:grpChg>
      </pc:sldChg>
      <pc:sldChg chg="addSp delSp modSp mod">
        <pc:chgData name="Margie Pierce" userId="bdf1f370-4b43-4abc-acba-b2a043305056" providerId="ADAL" clId="{38D99483-6ABA-484D-A4BB-BDDD8C593444}" dt="2022-05-04T20:29:25.302" v="2346" actId="13244"/>
        <pc:sldMkLst>
          <pc:docMk/>
          <pc:sldMk cId="3251649012" sldId="341"/>
        </pc:sldMkLst>
        <pc:spChg chg="del">
          <ac:chgData name="Margie Pierce" userId="bdf1f370-4b43-4abc-acba-b2a043305056" providerId="ADAL" clId="{38D99483-6ABA-484D-A4BB-BDDD8C593444}" dt="2022-05-04T20:21:15.696" v="581" actId="478"/>
          <ac:spMkLst>
            <pc:docMk/>
            <pc:sldMk cId="3251649012" sldId="341"/>
            <ac:spMk id="2" creationId="{6728B211-C6A8-4266-A5B8-6D29EEAEB876}"/>
          </ac:spMkLst>
        </pc:spChg>
        <pc:spChg chg="add del mod">
          <ac:chgData name="Margie Pierce" userId="bdf1f370-4b43-4abc-acba-b2a043305056" providerId="ADAL" clId="{38D99483-6ABA-484D-A4BB-BDDD8C593444}" dt="2022-05-04T20:21:20.747" v="582" actId="478"/>
          <ac:spMkLst>
            <pc:docMk/>
            <pc:sldMk cId="3251649012" sldId="341"/>
            <ac:spMk id="4" creationId="{6F7E63CE-EF8C-3A96-C041-61B0530CE2F6}"/>
          </ac:spMkLst>
        </pc:spChg>
        <pc:spChg chg="mod">
          <ac:chgData name="Margie Pierce" userId="bdf1f370-4b43-4abc-acba-b2a043305056" providerId="ADAL" clId="{38D99483-6ABA-484D-A4BB-BDDD8C593444}" dt="2022-05-04T20:21:25.409" v="583" actId="962"/>
          <ac:spMkLst>
            <pc:docMk/>
            <pc:sldMk cId="3251649012" sldId="341"/>
            <ac:spMk id="7" creationId="{2E8CA65A-2B96-4CBD-BB61-ECA5B14343C4}"/>
          </ac:spMkLst>
        </pc:spChg>
        <pc:spChg chg="mod">
          <ac:chgData name="Margie Pierce" userId="bdf1f370-4b43-4abc-acba-b2a043305056" providerId="ADAL" clId="{38D99483-6ABA-484D-A4BB-BDDD8C593444}" dt="2022-05-04T20:29:19.597" v="2345" actId="13244"/>
          <ac:spMkLst>
            <pc:docMk/>
            <pc:sldMk cId="3251649012" sldId="341"/>
            <ac:spMk id="40" creationId="{7575ADB7-C292-4C0B-B75B-9C9A5811B6B5}"/>
          </ac:spMkLst>
        </pc:spChg>
        <pc:spChg chg="mod">
          <ac:chgData name="Margie Pierce" userId="bdf1f370-4b43-4abc-acba-b2a043305056" providerId="ADAL" clId="{38D99483-6ABA-484D-A4BB-BDDD8C593444}" dt="2022-05-04T20:29:25.302" v="2346" actId="13244"/>
          <ac:spMkLst>
            <pc:docMk/>
            <pc:sldMk cId="3251649012" sldId="341"/>
            <ac:spMk id="44" creationId="{F745515B-8F3A-40BF-A90E-A02B46E83931}"/>
          </ac:spMkLst>
        </pc:spChg>
        <pc:picChg chg="mod">
          <ac:chgData name="Margie Pierce" userId="bdf1f370-4b43-4abc-acba-b2a043305056" providerId="ADAL" clId="{38D99483-6ABA-484D-A4BB-BDDD8C593444}" dt="2022-05-04T20:21:27.995" v="584" actId="962"/>
          <ac:picMkLst>
            <pc:docMk/>
            <pc:sldMk cId="3251649012" sldId="341"/>
            <ac:picMk id="42" creationId="{0E4303F1-E0E4-49AA-ABE3-F8A3C4F20825}"/>
          </ac:picMkLst>
        </pc:picChg>
        <pc:picChg chg="mod">
          <ac:chgData name="Margie Pierce" userId="bdf1f370-4b43-4abc-acba-b2a043305056" providerId="ADAL" clId="{38D99483-6ABA-484D-A4BB-BDDD8C593444}" dt="2022-05-04T20:21:31.282" v="585" actId="962"/>
          <ac:picMkLst>
            <pc:docMk/>
            <pc:sldMk cId="3251649012" sldId="341"/>
            <ac:picMk id="43" creationId="{A80CB11A-9B92-4688-8B12-724164C08607}"/>
          </ac:picMkLst>
        </pc:picChg>
      </pc:sldChg>
      <pc:sldChg chg="addSp delSp modSp mod">
        <pc:chgData name="Margie Pierce" userId="bdf1f370-4b43-4abc-acba-b2a043305056" providerId="ADAL" clId="{38D99483-6ABA-484D-A4BB-BDDD8C593444}" dt="2022-05-04T20:21:54.785" v="743" actId="962"/>
        <pc:sldMkLst>
          <pc:docMk/>
          <pc:sldMk cId="4124134507" sldId="342"/>
        </pc:sldMkLst>
        <pc:spChg chg="del">
          <ac:chgData name="Margie Pierce" userId="bdf1f370-4b43-4abc-acba-b2a043305056" providerId="ADAL" clId="{38D99483-6ABA-484D-A4BB-BDDD8C593444}" dt="2022-05-04T20:21:34.665" v="586" actId="478"/>
          <ac:spMkLst>
            <pc:docMk/>
            <pc:sldMk cId="4124134507" sldId="342"/>
            <ac:spMk id="2" creationId="{6728B211-C6A8-4266-A5B8-6D29EEAEB876}"/>
          </ac:spMkLst>
        </pc:spChg>
        <pc:spChg chg="add del mod">
          <ac:chgData name="Margie Pierce" userId="bdf1f370-4b43-4abc-acba-b2a043305056" providerId="ADAL" clId="{38D99483-6ABA-484D-A4BB-BDDD8C593444}" dt="2022-05-04T20:21:36.010" v="587" actId="478"/>
          <ac:spMkLst>
            <pc:docMk/>
            <pc:sldMk cId="4124134507" sldId="342"/>
            <ac:spMk id="5" creationId="{634BBAC4-CC2F-2AF6-B9BF-4C7EF689A67E}"/>
          </ac:spMkLst>
        </pc:spChg>
        <pc:graphicFrameChg chg="mod">
          <ac:chgData name="Margie Pierce" userId="bdf1f370-4b43-4abc-acba-b2a043305056" providerId="ADAL" clId="{38D99483-6ABA-484D-A4BB-BDDD8C593444}" dt="2022-05-04T20:21:54.785" v="743" actId="962"/>
          <ac:graphicFrameMkLst>
            <pc:docMk/>
            <pc:sldMk cId="4124134507" sldId="342"/>
            <ac:graphicFrameMk id="12" creationId="{00000000-0008-0000-0A00-000003000000}"/>
          </ac:graphicFrameMkLst>
        </pc:graphicFrameChg>
      </pc:sldChg>
      <pc:sldChg chg="addSp delSp modSp mod">
        <pc:chgData name="Margie Pierce" userId="bdf1f370-4b43-4abc-acba-b2a043305056" providerId="ADAL" clId="{38D99483-6ABA-484D-A4BB-BDDD8C593444}" dt="2022-05-04T20:31:30.577" v="2367" actId="478"/>
        <pc:sldMkLst>
          <pc:docMk/>
          <pc:sldMk cId="2811172699" sldId="343"/>
        </pc:sldMkLst>
        <pc:spChg chg="del">
          <ac:chgData name="Margie Pierce" userId="bdf1f370-4b43-4abc-acba-b2a043305056" providerId="ADAL" clId="{38D99483-6ABA-484D-A4BB-BDDD8C593444}" dt="2022-05-04T20:27:10.700" v="2253" actId="478"/>
          <ac:spMkLst>
            <pc:docMk/>
            <pc:sldMk cId="2811172699" sldId="343"/>
            <ac:spMk id="2" creationId="{6728B211-C6A8-4266-A5B8-6D29EEAEB876}"/>
          </ac:spMkLst>
        </pc:spChg>
        <pc:spChg chg="add del mod">
          <ac:chgData name="Margie Pierce" userId="bdf1f370-4b43-4abc-acba-b2a043305056" providerId="ADAL" clId="{38D99483-6ABA-484D-A4BB-BDDD8C593444}" dt="2022-05-04T20:31:30.577" v="2367" actId="478"/>
          <ac:spMkLst>
            <pc:docMk/>
            <pc:sldMk cId="2811172699" sldId="343"/>
            <ac:spMk id="5" creationId="{2A57CFDA-AAC3-927D-A9A5-5E272432F30B}"/>
          </ac:spMkLst>
        </pc:spChg>
        <pc:spChg chg="del">
          <ac:chgData name="Margie Pierce" userId="bdf1f370-4b43-4abc-acba-b2a043305056" providerId="ADAL" clId="{38D99483-6ABA-484D-A4BB-BDDD8C593444}" dt="2022-05-04T20:27:12.349" v="2254" actId="478"/>
          <ac:spMkLst>
            <pc:docMk/>
            <pc:sldMk cId="2811172699" sldId="343"/>
            <ac:spMk id="9" creationId="{96988CF3-FFF2-451F-9AD2-8DE14877910F}"/>
          </ac:spMkLst>
        </pc:spChg>
      </pc:sldChg>
      <pc:sldChg chg="addSp delSp modSp mod">
        <pc:chgData name="Margie Pierce" userId="bdf1f370-4b43-4abc-acba-b2a043305056" providerId="ADAL" clId="{38D99483-6ABA-484D-A4BB-BDDD8C593444}" dt="2022-05-04T20:32:54.577" v="2381" actId="13244"/>
        <pc:sldMkLst>
          <pc:docMk/>
          <pc:sldMk cId="709300980" sldId="344"/>
        </pc:sldMkLst>
        <pc:spChg chg="del">
          <ac:chgData name="Margie Pierce" userId="bdf1f370-4b43-4abc-acba-b2a043305056" providerId="ADAL" clId="{38D99483-6ABA-484D-A4BB-BDDD8C593444}" dt="2022-05-04T20:27:06.807" v="2251" actId="478"/>
          <ac:spMkLst>
            <pc:docMk/>
            <pc:sldMk cId="709300980" sldId="344"/>
            <ac:spMk id="2" creationId="{6728B211-C6A8-4266-A5B8-6D29EEAEB876}"/>
          </ac:spMkLst>
        </pc:spChg>
        <pc:spChg chg="add del mod">
          <ac:chgData name="Margie Pierce" userId="bdf1f370-4b43-4abc-acba-b2a043305056" providerId="ADAL" clId="{38D99483-6ABA-484D-A4BB-BDDD8C593444}" dt="2022-05-04T20:27:08.024" v="2252" actId="478"/>
          <ac:spMkLst>
            <pc:docMk/>
            <pc:sldMk cId="709300980" sldId="344"/>
            <ac:spMk id="7" creationId="{809363A8-8D0C-0479-892A-F3331235DF7C}"/>
          </ac:spMkLst>
        </pc:spChg>
        <pc:spChg chg="mod">
          <ac:chgData name="Margie Pierce" userId="bdf1f370-4b43-4abc-acba-b2a043305056" providerId="ADAL" clId="{38D99483-6ABA-484D-A4BB-BDDD8C593444}" dt="2022-05-04T20:32:42.545" v="2380" actId="13244"/>
          <ac:spMkLst>
            <pc:docMk/>
            <pc:sldMk cId="709300980" sldId="344"/>
            <ac:spMk id="9" creationId="{3EE473C6-EE35-4FAA-82EA-6B94BCD14ED7}"/>
          </ac:spMkLst>
        </pc:spChg>
        <pc:graphicFrameChg chg="mod">
          <ac:chgData name="Margie Pierce" userId="bdf1f370-4b43-4abc-acba-b2a043305056" providerId="ADAL" clId="{38D99483-6ABA-484D-A4BB-BDDD8C593444}" dt="2022-05-04T20:32:54.577" v="2381" actId="13244"/>
          <ac:graphicFrameMkLst>
            <pc:docMk/>
            <pc:sldMk cId="709300980" sldId="344"/>
            <ac:graphicFrameMk id="11" creationId="{103939CE-9B3F-0BEF-671C-D844CA8C3BB1}"/>
          </ac:graphicFrameMkLst>
        </pc:graphicFrameChg>
      </pc:sldChg>
      <pc:sldChg chg="modSp mod modShow">
        <pc:chgData name="Margie Pierce" userId="bdf1f370-4b43-4abc-acba-b2a043305056" providerId="ADAL" clId="{38D99483-6ABA-484D-A4BB-BDDD8C593444}" dt="2022-05-05T11:26:25.475" v="2454" actId="729"/>
        <pc:sldMkLst>
          <pc:docMk/>
          <pc:sldMk cId="1149203101" sldId="345"/>
        </pc:sldMkLst>
        <pc:spChg chg="mod">
          <ac:chgData name="Margie Pierce" userId="bdf1f370-4b43-4abc-acba-b2a043305056" providerId="ADAL" clId="{38D99483-6ABA-484D-A4BB-BDDD8C593444}" dt="2022-05-04T20:29:45.201" v="2349" actId="13244"/>
          <ac:spMkLst>
            <pc:docMk/>
            <pc:sldMk cId="1149203101" sldId="345"/>
            <ac:spMk id="3" creationId="{34BBEFF2-4917-48FC-8F0A-2B9BD2D3A891}"/>
          </ac:spMkLst>
        </pc:spChg>
      </pc:sldChg>
      <pc:sldChg chg="modSp mod">
        <pc:chgData name="Margie Pierce" userId="bdf1f370-4b43-4abc-acba-b2a043305056" providerId="ADAL" clId="{38D99483-6ABA-484D-A4BB-BDDD8C593444}" dt="2022-05-04T20:38:31.317" v="2401" actId="13244"/>
        <pc:sldMkLst>
          <pc:docMk/>
          <pc:sldMk cId="1855878042" sldId="349"/>
        </pc:sldMkLst>
        <pc:spChg chg="mod">
          <ac:chgData name="Margie Pierce" userId="bdf1f370-4b43-4abc-acba-b2a043305056" providerId="ADAL" clId="{38D99483-6ABA-484D-A4BB-BDDD8C593444}" dt="2022-05-04T20:35:55.013" v="2387" actId="13244"/>
          <ac:spMkLst>
            <pc:docMk/>
            <pc:sldMk cId="1855878042" sldId="349"/>
            <ac:spMk id="2" creationId="{BE2EF160-0BA3-529A-E9A2-266EBB4636B5}"/>
          </ac:spMkLst>
        </pc:spChg>
        <pc:spChg chg="mod">
          <ac:chgData name="Margie Pierce" userId="bdf1f370-4b43-4abc-acba-b2a043305056" providerId="ADAL" clId="{38D99483-6ABA-484D-A4BB-BDDD8C593444}" dt="2022-05-04T20:35:38.533" v="2384" actId="13244"/>
          <ac:spMkLst>
            <pc:docMk/>
            <pc:sldMk cId="1855878042" sldId="349"/>
            <ac:spMk id="7" creationId="{2E2F5BC6-46D6-4110-810D-E6CFBDF273C3}"/>
          </ac:spMkLst>
        </pc:spChg>
        <pc:spChg chg="mod">
          <ac:chgData name="Margie Pierce" userId="bdf1f370-4b43-4abc-acba-b2a043305056" providerId="ADAL" clId="{38D99483-6ABA-484D-A4BB-BDDD8C593444}" dt="2022-05-04T20:36:46.837" v="2393" actId="13244"/>
          <ac:spMkLst>
            <pc:docMk/>
            <pc:sldMk cId="1855878042" sldId="349"/>
            <ac:spMk id="15" creationId="{3F45B6EE-B973-9CA9-07FB-72899E6F3AAA}"/>
          </ac:spMkLst>
        </pc:spChg>
        <pc:spChg chg="mod">
          <ac:chgData name="Margie Pierce" userId="bdf1f370-4b43-4abc-acba-b2a043305056" providerId="ADAL" clId="{38D99483-6ABA-484D-A4BB-BDDD8C593444}" dt="2022-05-04T20:36:52.965" v="2394" actId="13244"/>
          <ac:spMkLst>
            <pc:docMk/>
            <pc:sldMk cId="1855878042" sldId="349"/>
            <ac:spMk id="16" creationId="{AB526C32-451C-B5E2-2CAA-A0C30E7ECB36}"/>
          </ac:spMkLst>
        </pc:spChg>
        <pc:spChg chg="mod">
          <ac:chgData name="Margie Pierce" userId="bdf1f370-4b43-4abc-acba-b2a043305056" providerId="ADAL" clId="{38D99483-6ABA-484D-A4BB-BDDD8C593444}" dt="2022-05-04T20:38:31.317" v="2401" actId="13244"/>
          <ac:spMkLst>
            <pc:docMk/>
            <pc:sldMk cId="1855878042" sldId="349"/>
            <ac:spMk id="17" creationId="{35573B29-1C1B-8857-D2C2-E14EE1104572}"/>
          </ac:spMkLst>
        </pc:spChg>
        <pc:spChg chg="mod">
          <ac:chgData name="Margie Pierce" userId="bdf1f370-4b43-4abc-acba-b2a043305056" providerId="ADAL" clId="{38D99483-6ABA-484D-A4BB-BDDD8C593444}" dt="2022-05-04T20:38:04.550" v="2398" actId="13244"/>
          <ac:spMkLst>
            <pc:docMk/>
            <pc:sldMk cId="1855878042" sldId="349"/>
            <ac:spMk id="20" creationId="{4FE30934-8D3A-B540-EB42-8CF14FB1D237}"/>
          </ac:spMkLst>
        </pc:spChg>
        <pc:spChg chg="mod">
          <ac:chgData name="Margie Pierce" userId="bdf1f370-4b43-4abc-acba-b2a043305056" providerId="ADAL" clId="{38D99483-6ABA-484D-A4BB-BDDD8C593444}" dt="2022-05-04T20:35:58.857" v="2388" actId="13244"/>
          <ac:spMkLst>
            <pc:docMk/>
            <pc:sldMk cId="1855878042" sldId="349"/>
            <ac:spMk id="21" creationId="{DBACBBE2-E196-0E32-373E-597658520A59}"/>
          </ac:spMkLst>
        </pc:spChg>
        <pc:spChg chg="mod">
          <ac:chgData name="Margie Pierce" userId="bdf1f370-4b43-4abc-acba-b2a043305056" providerId="ADAL" clId="{38D99483-6ABA-484D-A4BB-BDDD8C593444}" dt="2022-05-04T20:35:44.885" v="2385" actId="13244"/>
          <ac:spMkLst>
            <pc:docMk/>
            <pc:sldMk cId="1855878042" sldId="349"/>
            <ac:spMk id="22" creationId="{42BC290F-43B4-A388-BAC4-7280980962AE}"/>
          </ac:spMkLst>
        </pc:spChg>
        <pc:spChg chg="mod">
          <ac:chgData name="Margie Pierce" userId="bdf1f370-4b43-4abc-acba-b2a043305056" providerId="ADAL" clId="{38D99483-6ABA-484D-A4BB-BDDD8C593444}" dt="2022-05-04T20:38:11.490" v="2399" actId="13244"/>
          <ac:spMkLst>
            <pc:docMk/>
            <pc:sldMk cId="1855878042" sldId="349"/>
            <ac:spMk id="23" creationId="{69247958-7BA7-67F1-8DE1-FD89C2AD0612}"/>
          </ac:spMkLst>
        </pc:spChg>
        <pc:spChg chg="mod">
          <ac:chgData name="Margie Pierce" userId="bdf1f370-4b43-4abc-acba-b2a043305056" providerId="ADAL" clId="{38D99483-6ABA-484D-A4BB-BDDD8C593444}" dt="2022-05-04T20:38:13.457" v="2400" actId="13244"/>
          <ac:spMkLst>
            <pc:docMk/>
            <pc:sldMk cId="1855878042" sldId="349"/>
            <ac:spMk id="24" creationId="{73077E79-CC55-B014-7DA3-75E58C266E04}"/>
          </ac:spMkLst>
        </pc:spChg>
        <pc:spChg chg="mod">
          <ac:chgData name="Margie Pierce" userId="bdf1f370-4b43-4abc-acba-b2a043305056" providerId="ADAL" clId="{38D99483-6ABA-484D-A4BB-BDDD8C593444}" dt="2022-05-04T20:36:08.380" v="2390" actId="13244"/>
          <ac:spMkLst>
            <pc:docMk/>
            <pc:sldMk cId="1855878042" sldId="349"/>
            <ac:spMk id="25" creationId="{E52FF9D6-D58F-4B24-B053-231FF583BD00}"/>
          </ac:spMkLst>
        </pc:spChg>
        <pc:spChg chg="mod">
          <ac:chgData name="Margie Pierce" userId="bdf1f370-4b43-4abc-acba-b2a043305056" providerId="ADAL" clId="{38D99483-6ABA-484D-A4BB-BDDD8C593444}" dt="2022-05-04T20:36:04.433" v="2389" actId="13244"/>
          <ac:spMkLst>
            <pc:docMk/>
            <pc:sldMk cId="1855878042" sldId="349"/>
            <ac:spMk id="26" creationId="{68F46194-F53A-FA4B-67E5-81E119642BFD}"/>
          </ac:spMkLst>
        </pc:spChg>
        <pc:spChg chg="mod">
          <ac:chgData name="Margie Pierce" userId="bdf1f370-4b43-4abc-acba-b2a043305056" providerId="ADAL" clId="{38D99483-6ABA-484D-A4BB-BDDD8C593444}" dt="2022-05-04T20:36:16.010" v="2392" actId="13244"/>
          <ac:spMkLst>
            <pc:docMk/>
            <pc:sldMk cId="1855878042" sldId="349"/>
            <ac:spMk id="27" creationId="{A13C2DFD-17CD-25B8-7934-1FB465F6998D}"/>
          </ac:spMkLst>
        </pc:spChg>
        <pc:spChg chg="mod">
          <ac:chgData name="Margie Pierce" userId="bdf1f370-4b43-4abc-acba-b2a043305056" providerId="ADAL" clId="{38D99483-6ABA-484D-A4BB-BDDD8C593444}" dt="2022-05-04T20:36:12.067" v="2391" actId="13244"/>
          <ac:spMkLst>
            <pc:docMk/>
            <pc:sldMk cId="1855878042" sldId="349"/>
            <ac:spMk id="28" creationId="{591C11BB-BFBF-B651-0B73-554475079FD1}"/>
          </ac:spMkLst>
        </pc:spChg>
        <pc:spChg chg="mod">
          <ac:chgData name="Margie Pierce" userId="bdf1f370-4b43-4abc-acba-b2a043305056" providerId="ADAL" clId="{38D99483-6ABA-484D-A4BB-BDDD8C593444}" dt="2022-05-04T20:37:26.017" v="2397" actId="13244"/>
          <ac:spMkLst>
            <pc:docMk/>
            <pc:sldMk cId="1855878042" sldId="349"/>
            <ac:spMk id="29" creationId="{2498330B-2663-E17B-136F-42582DF04B18}"/>
          </ac:spMkLst>
        </pc:spChg>
        <pc:spChg chg="mod">
          <ac:chgData name="Margie Pierce" userId="bdf1f370-4b43-4abc-acba-b2a043305056" providerId="ADAL" clId="{38D99483-6ABA-484D-A4BB-BDDD8C593444}" dt="2022-05-04T20:37:21.337" v="2396" actId="13244"/>
          <ac:spMkLst>
            <pc:docMk/>
            <pc:sldMk cId="1855878042" sldId="349"/>
            <ac:spMk id="30" creationId="{75FBE3EE-E450-9FE4-EC6C-37D9303739D4}"/>
          </ac:spMkLst>
        </pc:spChg>
        <pc:spChg chg="mod">
          <ac:chgData name="Margie Pierce" userId="bdf1f370-4b43-4abc-acba-b2a043305056" providerId="ADAL" clId="{38D99483-6ABA-484D-A4BB-BDDD8C593444}" dt="2022-05-04T20:22:22.036" v="753" actId="962"/>
          <ac:spMkLst>
            <pc:docMk/>
            <pc:sldMk cId="1855878042" sldId="349"/>
            <ac:spMk id="31" creationId="{608CAF6D-6688-DB07-A3F0-492278F8D04E}"/>
          </ac:spMkLst>
        </pc:spChg>
        <pc:spChg chg="mod">
          <ac:chgData name="Margie Pierce" userId="bdf1f370-4b43-4abc-acba-b2a043305056" providerId="ADAL" clId="{38D99483-6ABA-484D-A4BB-BDDD8C593444}" dt="2022-05-04T20:22:24.489" v="754" actId="962"/>
          <ac:spMkLst>
            <pc:docMk/>
            <pc:sldMk cId="1855878042" sldId="349"/>
            <ac:spMk id="33" creationId="{939E2419-2910-C5B4-F17F-268D8B5F4D87}"/>
          </ac:spMkLst>
        </pc:spChg>
        <pc:spChg chg="mod">
          <ac:chgData name="Margie Pierce" userId="bdf1f370-4b43-4abc-acba-b2a043305056" providerId="ADAL" clId="{38D99483-6ABA-484D-A4BB-BDDD8C593444}" dt="2022-05-04T20:22:26.156" v="755" actId="962"/>
          <ac:spMkLst>
            <pc:docMk/>
            <pc:sldMk cId="1855878042" sldId="349"/>
            <ac:spMk id="35" creationId="{5BFCC5DF-779F-82D1-6A27-C710058D6006}"/>
          </ac:spMkLst>
        </pc:spChg>
        <pc:spChg chg="mod">
          <ac:chgData name="Margie Pierce" userId="bdf1f370-4b43-4abc-acba-b2a043305056" providerId="ADAL" clId="{38D99483-6ABA-484D-A4BB-BDDD8C593444}" dt="2022-05-04T20:22:27.502" v="756" actId="962"/>
          <ac:spMkLst>
            <pc:docMk/>
            <pc:sldMk cId="1855878042" sldId="349"/>
            <ac:spMk id="37" creationId="{71E73C94-5D13-F63D-824D-EEF820A4FF71}"/>
          </ac:spMkLst>
        </pc:spChg>
        <pc:spChg chg="mod">
          <ac:chgData name="Margie Pierce" userId="bdf1f370-4b43-4abc-acba-b2a043305056" providerId="ADAL" clId="{38D99483-6ABA-484D-A4BB-BDDD8C593444}" dt="2022-05-04T20:22:29.089" v="757" actId="962"/>
          <ac:spMkLst>
            <pc:docMk/>
            <pc:sldMk cId="1855878042" sldId="349"/>
            <ac:spMk id="39" creationId="{FFFE5AB0-5C1B-26A5-A39E-9A35929AAABF}"/>
          </ac:spMkLst>
        </pc:spChg>
        <pc:spChg chg="mod">
          <ac:chgData name="Margie Pierce" userId="bdf1f370-4b43-4abc-acba-b2a043305056" providerId="ADAL" clId="{38D99483-6ABA-484D-A4BB-BDDD8C593444}" dt="2022-05-04T20:22:30.352" v="758" actId="962"/>
          <ac:spMkLst>
            <pc:docMk/>
            <pc:sldMk cId="1855878042" sldId="349"/>
            <ac:spMk id="41" creationId="{5588FCC7-090F-7F8A-CF3E-3B50E8A199B3}"/>
          </ac:spMkLst>
        </pc:spChg>
        <pc:spChg chg="mod">
          <ac:chgData name="Margie Pierce" userId="bdf1f370-4b43-4abc-acba-b2a043305056" providerId="ADAL" clId="{38D99483-6ABA-484D-A4BB-BDDD8C593444}" dt="2022-05-04T20:35:31.717" v="2383" actId="13244"/>
          <ac:spMkLst>
            <pc:docMk/>
            <pc:sldMk cId="1855878042" sldId="349"/>
            <ac:spMk id="43" creationId="{E51A1E1B-20E9-2217-221E-C44E5E6AB308}"/>
          </ac:spMkLst>
        </pc:spChg>
        <pc:picChg chg="mod">
          <ac:chgData name="Margie Pierce" userId="bdf1f370-4b43-4abc-acba-b2a043305056" providerId="ADAL" clId="{38D99483-6ABA-484D-A4BB-BDDD8C593444}" dt="2022-05-04T20:35:26.508" v="2382" actId="962"/>
          <ac:picMkLst>
            <pc:docMk/>
            <pc:sldMk cId="1855878042" sldId="349"/>
            <ac:picMk id="11" creationId="{5BC2BC0B-E5BD-CE06-4DF7-12D8B08922D8}"/>
          </ac:picMkLst>
        </pc:picChg>
      </pc:sldChg>
      <pc:sldChg chg="modSp mod modShow">
        <pc:chgData name="Margie Pierce" userId="bdf1f370-4b43-4abc-acba-b2a043305056" providerId="ADAL" clId="{38D99483-6ABA-484D-A4BB-BDDD8C593444}" dt="2022-05-05T11:26:27.650" v="2455" actId="729"/>
        <pc:sldMkLst>
          <pc:docMk/>
          <pc:sldMk cId="2312682790" sldId="350"/>
        </pc:sldMkLst>
        <pc:spChg chg="mod">
          <ac:chgData name="Margie Pierce" userId="bdf1f370-4b43-4abc-acba-b2a043305056" providerId="ADAL" clId="{38D99483-6ABA-484D-A4BB-BDDD8C593444}" dt="2022-05-04T20:29:32.213" v="2347" actId="13244"/>
          <ac:spMkLst>
            <pc:docMk/>
            <pc:sldMk cId="2312682790" sldId="350"/>
            <ac:spMk id="3" creationId="{34BBEFF2-4917-48FC-8F0A-2B9BD2D3A891}"/>
          </ac:spMkLst>
        </pc:spChg>
        <pc:spChg chg="mod">
          <ac:chgData name="Margie Pierce" userId="bdf1f370-4b43-4abc-acba-b2a043305056" providerId="ADAL" clId="{38D99483-6ABA-484D-A4BB-BDDD8C593444}" dt="2022-05-04T20:29:37.325" v="2348" actId="13244"/>
          <ac:spMkLst>
            <pc:docMk/>
            <pc:sldMk cId="2312682790" sldId="350"/>
            <ac:spMk id="6" creationId="{DE186BE6-331D-4F7F-B517-F127FB8CFE56}"/>
          </ac:spMkLst>
        </pc:spChg>
      </pc:sldChg>
      <pc:sldChg chg="addSp modSp mod">
        <pc:chgData name="Margie Pierce" userId="bdf1f370-4b43-4abc-acba-b2a043305056" providerId="ADAL" clId="{38D99483-6ABA-484D-A4BB-BDDD8C593444}" dt="2022-05-04T20:45:06.978" v="2453" actId="13244"/>
        <pc:sldMkLst>
          <pc:docMk/>
          <pc:sldMk cId="2139111215" sldId="351"/>
        </pc:sldMkLst>
        <pc:spChg chg="add mod">
          <ac:chgData name="Margie Pierce" userId="bdf1f370-4b43-4abc-acba-b2a043305056" providerId="ADAL" clId="{38D99483-6ABA-484D-A4BB-BDDD8C593444}" dt="2022-05-04T20:43:37.621" v="2432" actId="13244"/>
          <ac:spMkLst>
            <pc:docMk/>
            <pc:sldMk cId="2139111215" sldId="351"/>
            <ac:spMk id="2" creationId="{367320FF-9EA4-8E4A-7674-E382C19D6F0A}"/>
          </ac:spMkLst>
        </pc:spChg>
        <pc:spChg chg="mod">
          <ac:chgData name="Margie Pierce" userId="bdf1f370-4b43-4abc-acba-b2a043305056" providerId="ADAL" clId="{38D99483-6ABA-484D-A4BB-BDDD8C593444}" dt="2022-05-04T20:43:58.138" v="2436" actId="13244"/>
          <ac:spMkLst>
            <pc:docMk/>
            <pc:sldMk cId="2139111215" sldId="351"/>
            <ac:spMk id="17" creationId="{1466ABFC-E31F-1B2E-A17E-91E95420FD79}"/>
          </ac:spMkLst>
        </pc:spChg>
        <pc:spChg chg="mod">
          <ac:chgData name="Margie Pierce" userId="bdf1f370-4b43-4abc-acba-b2a043305056" providerId="ADAL" clId="{38D99483-6ABA-484D-A4BB-BDDD8C593444}" dt="2022-05-04T20:43:59.977" v="2437" actId="13244"/>
          <ac:spMkLst>
            <pc:docMk/>
            <pc:sldMk cId="2139111215" sldId="351"/>
            <ac:spMk id="18" creationId="{2DBBE20D-09D3-3008-4CF4-6E7D97A35FB9}"/>
          </ac:spMkLst>
        </pc:spChg>
        <pc:spChg chg="mod">
          <ac:chgData name="Margie Pierce" userId="bdf1f370-4b43-4abc-acba-b2a043305056" providerId="ADAL" clId="{38D99483-6ABA-484D-A4BB-BDDD8C593444}" dt="2022-05-04T20:44:01.550" v="2438" actId="13244"/>
          <ac:spMkLst>
            <pc:docMk/>
            <pc:sldMk cId="2139111215" sldId="351"/>
            <ac:spMk id="19" creationId="{3EFFD6A1-50CF-D2F4-4479-BEC32453CB1F}"/>
          </ac:spMkLst>
        </pc:spChg>
        <pc:spChg chg="mod">
          <ac:chgData name="Margie Pierce" userId="bdf1f370-4b43-4abc-acba-b2a043305056" providerId="ADAL" clId="{38D99483-6ABA-484D-A4BB-BDDD8C593444}" dt="2022-05-04T20:44:04.337" v="2439" actId="13244"/>
          <ac:spMkLst>
            <pc:docMk/>
            <pc:sldMk cId="2139111215" sldId="351"/>
            <ac:spMk id="20" creationId="{2D3C60D0-1FA4-C63E-5198-49D8C59ACDBA}"/>
          </ac:spMkLst>
        </pc:spChg>
        <pc:spChg chg="mod">
          <ac:chgData name="Margie Pierce" userId="bdf1f370-4b43-4abc-acba-b2a043305056" providerId="ADAL" clId="{38D99483-6ABA-484D-A4BB-BDDD8C593444}" dt="2022-05-04T20:44:07.879" v="2440" actId="13244"/>
          <ac:spMkLst>
            <pc:docMk/>
            <pc:sldMk cId="2139111215" sldId="351"/>
            <ac:spMk id="21" creationId="{6C3A4F1E-33D4-8F1E-7547-528383A6F14B}"/>
          </ac:spMkLst>
        </pc:spChg>
        <pc:spChg chg="mod">
          <ac:chgData name="Margie Pierce" userId="bdf1f370-4b43-4abc-acba-b2a043305056" providerId="ADAL" clId="{38D99483-6ABA-484D-A4BB-BDDD8C593444}" dt="2022-05-04T20:44:09.794" v="2441" actId="13244"/>
          <ac:spMkLst>
            <pc:docMk/>
            <pc:sldMk cId="2139111215" sldId="351"/>
            <ac:spMk id="22" creationId="{C3325DE1-48D3-0B4B-4BBA-3127ED2D5B4F}"/>
          </ac:spMkLst>
        </pc:spChg>
        <pc:spChg chg="mod">
          <ac:chgData name="Margie Pierce" userId="bdf1f370-4b43-4abc-acba-b2a043305056" providerId="ADAL" clId="{38D99483-6ABA-484D-A4BB-BDDD8C593444}" dt="2022-05-04T20:43:50.597" v="2435" actId="13244"/>
          <ac:spMkLst>
            <pc:docMk/>
            <pc:sldMk cId="2139111215" sldId="351"/>
            <ac:spMk id="42" creationId="{57DC7D9A-A0D6-4545-BBDC-D3513D09520B}"/>
          </ac:spMkLst>
        </pc:spChg>
        <pc:spChg chg="mod">
          <ac:chgData name="Margie Pierce" userId="bdf1f370-4b43-4abc-acba-b2a043305056" providerId="ADAL" clId="{38D99483-6ABA-484D-A4BB-BDDD8C593444}" dt="2022-05-04T20:43:43.406" v="2433" actId="13244"/>
          <ac:spMkLst>
            <pc:docMk/>
            <pc:sldMk cId="2139111215" sldId="351"/>
            <ac:spMk id="43" creationId="{2BA34B5B-77E1-44A2-48F9-A7AA5EC9826C}"/>
          </ac:spMkLst>
        </pc:spChg>
        <pc:spChg chg="mod">
          <ac:chgData name="Margie Pierce" userId="bdf1f370-4b43-4abc-acba-b2a043305056" providerId="ADAL" clId="{38D99483-6ABA-484D-A4BB-BDDD8C593444}" dt="2022-05-04T20:43:47.522" v="2434" actId="13244"/>
          <ac:spMkLst>
            <pc:docMk/>
            <pc:sldMk cId="2139111215" sldId="351"/>
            <ac:spMk id="44" creationId="{17611EF4-08E3-1320-E907-72CA61C1D495}"/>
          </ac:spMkLst>
        </pc:spChg>
        <pc:spChg chg="mod">
          <ac:chgData name="Margie Pierce" userId="bdf1f370-4b43-4abc-acba-b2a043305056" providerId="ADAL" clId="{38D99483-6ABA-484D-A4BB-BDDD8C593444}" dt="2022-05-04T20:44:31.346" v="2443" actId="13244"/>
          <ac:spMkLst>
            <pc:docMk/>
            <pc:sldMk cId="2139111215" sldId="351"/>
            <ac:spMk id="45" creationId="{6F408885-5154-025C-DFEE-D8E2666346FE}"/>
          </ac:spMkLst>
        </pc:spChg>
        <pc:spChg chg="mod">
          <ac:chgData name="Margie Pierce" userId="bdf1f370-4b43-4abc-acba-b2a043305056" providerId="ADAL" clId="{38D99483-6ABA-484D-A4BB-BDDD8C593444}" dt="2022-05-04T20:44:24.858" v="2442" actId="13244"/>
          <ac:spMkLst>
            <pc:docMk/>
            <pc:sldMk cId="2139111215" sldId="351"/>
            <ac:spMk id="50" creationId="{8BFB243E-0B5B-E68B-9B1A-481CC6C485A6}"/>
          </ac:spMkLst>
        </pc:spChg>
        <pc:cxnChg chg="mod">
          <ac:chgData name="Margie Pierce" userId="bdf1f370-4b43-4abc-acba-b2a043305056" providerId="ADAL" clId="{38D99483-6ABA-484D-A4BB-BDDD8C593444}" dt="2022-05-04T20:44:36.210" v="2444" actId="13244"/>
          <ac:cxnSpMkLst>
            <pc:docMk/>
            <pc:sldMk cId="2139111215" sldId="351"/>
            <ac:cxnSpMk id="23" creationId="{44B8B641-CDA9-00C7-EFA8-F01D80242E19}"/>
          </ac:cxnSpMkLst>
        </pc:cxnChg>
        <pc:cxnChg chg="mod">
          <ac:chgData name="Margie Pierce" userId="bdf1f370-4b43-4abc-acba-b2a043305056" providerId="ADAL" clId="{38D99483-6ABA-484D-A4BB-BDDD8C593444}" dt="2022-05-04T20:45:06.978" v="2453" actId="13244"/>
          <ac:cxnSpMkLst>
            <pc:docMk/>
            <pc:sldMk cId="2139111215" sldId="351"/>
            <ac:cxnSpMk id="24" creationId="{EEA46143-56BB-3537-06D2-15CFA0F5B33B}"/>
          </ac:cxnSpMkLst>
        </pc:cxnChg>
        <pc:cxnChg chg="mod">
          <ac:chgData name="Margie Pierce" userId="bdf1f370-4b43-4abc-acba-b2a043305056" providerId="ADAL" clId="{38D99483-6ABA-484D-A4BB-BDDD8C593444}" dt="2022-05-04T20:26:13.696" v="1985" actId="962"/>
          <ac:cxnSpMkLst>
            <pc:docMk/>
            <pc:sldMk cId="2139111215" sldId="351"/>
            <ac:cxnSpMk id="27" creationId="{204D56CE-9475-0275-7F44-C097205926AD}"/>
          </ac:cxnSpMkLst>
        </pc:cxnChg>
        <pc:cxnChg chg="mod">
          <ac:chgData name="Margie Pierce" userId="bdf1f370-4b43-4abc-acba-b2a043305056" providerId="ADAL" clId="{38D99483-6ABA-484D-A4BB-BDDD8C593444}" dt="2022-05-04T20:44:40.086" v="2445" actId="13244"/>
          <ac:cxnSpMkLst>
            <pc:docMk/>
            <pc:sldMk cId="2139111215" sldId="351"/>
            <ac:cxnSpMk id="29" creationId="{2E817DC2-44C5-B631-0499-0747C1D514C5}"/>
          </ac:cxnSpMkLst>
        </pc:cxnChg>
        <pc:cxnChg chg="mod">
          <ac:chgData name="Margie Pierce" userId="bdf1f370-4b43-4abc-acba-b2a043305056" providerId="ADAL" clId="{38D99483-6ABA-484D-A4BB-BDDD8C593444}" dt="2022-05-04T20:44:43.210" v="2446" actId="13244"/>
          <ac:cxnSpMkLst>
            <pc:docMk/>
            <pc:sldMk cId="2139111215" sldId="351"/>
            <ac:cxnSpMk id="31" creationId="{1E6DB569-842F-6FD7-526F-517A8473C371}"/>
          </ac:cxnSpMkLst>
        </pc:cxnChg>
        <pc:cxnChg chg="mod">
          <ac:chgData name="Margie Pierce" userId="bdf1f370-4b43-4abc-acba-b2a043305056" providerId="ADAL" clId="{38D99483-6ABA-484D-A4BB-BDDD8C593444}" dt="2022-05-04T20:44:46.638" v="2447" actId="13244"/>
          <ac:cxnSpMkLst>
            <pc:docMk/>
            <pc:sldMk cId="2139111215" sldId="351"/>
            <ac:cxnSpMk id="32" creationId="{AEC70ED5-95C0-E52B-6EF6-A224F623746E}"/>
          </ac:cxnSpMkLst>
        </pc:cxnChg>
        <pc:cxnChg chg="mod">
          <ac:chgData name="Margie Pierce" userId="bdf1f370-4b43-4abc-acba-b2a043305056" providerId="ADAL" clId="{38D99483-6ABA-484D-A4BB-BDDD8C593444}" dt="2022-05-04T20:44:49.666" v="2448" actId="13244"/>
          <ac:cxnSpMkLst>
            <pc:docMk/>
            <pc:sldMk cId="2139111215" sldId="351"/>
            <ac:cxnSpMk id="34" creationId="{F3ADC64B-882A-F2DF-2741-508E56B870A0}"/>
          </ac:cxnSpMkLst>
        </pc:cxnChg>
        <pc:cxnChg chg="mod">
          <ac:chgData name="Margie Pierce" userId="bdf1f370-4b43-4abc-acba-b2a043305056" providerId="ADAL" clId="{38D99483-6ABA-484D-A4BB-BDDD8C593444}" dt="2022-05-04T20:44:52.798" v="2449" actId="13244"/>
          <ac:cxnSpMkLst>
            <pc:docMk/>
            <pc:sldMk cId="2139111215" sldId="351"/>
            <ac:cxnSpMk id="36" creationId="{2DB7BD2D-506E-DF5C-BE19-00F95741218D}"/>
          </ac:cxnSpMkLst>
        </pc:cxnChg>
        <pc:cxnChg chg="mod">
          <ac:chgData name="Margie Pierce" userId="bdf1f370-4b43-4abc-acba-b2a043305056" providerId="ADAL" clId="{38D99483-6ABA-484D-A4BB-BDDD8C593444}" dt="2022-05-04T20:44:55.537" v="2450" actId="13244"/>
          <ac:cxnSpMkLst>
            <pc:docMk/>
            <pc:sldMk cId="2139111215" sldId="351"/>
            <ac:cxnSpMk id="38" creationId="{4102C2F0-A99D-37FE-58FC-170823BF1186}"/>
          </ac:cxnSpMkLst>
        </pc:cxnChg>
        <pc:cxnChg chg="mod">
          <ac:chgData name="Margie Pierce" userId="bdf1f370-4b43-4abc-acba-b2a043305056" providerId="ADAL" clId="{38D99483-6ABA-484D-A4BB-BDDD8C593444}" dt="2022-05-04T20:45:02.314" v="2452" actId="13244"/>
          <ac:cxnSpMkLst>
            <pc:docMk/>
            <pc:sldMk cId="2139111215" sldId="351"/>
            <ac:cxnSpMk id="46" creationId="{678C07AC-0909-5044-C1F5-CCD7342BE558}"/>
          </ac:cxnSpMkLst>
        </pc:cxnChg>
        <pc:cxnChg chg="mod">
          <ac:chgData name="Margie Pierce" userId="bdf1f370-4b43-4abc-acba-b2a043305056" providerId="ADAL" clId="{38D99483-6ABA-484D-A4BB-BDDD8C593444}" dt="2022-05-04T20:44:59.302" v="2451" actId="13244"/>
          <ac:cxnSpMkLst>
            <pc:docMk/>
            <pc:sldMk cId="2139111215" sldId="351"/>
            <ac:cxnSpMk id="51" creationId="{2E56D1B8-4A4E-4537-9280-41B62FCED62B}"/>
          </ac:cxnSpMkLst>
        </pc:cxnChg>
      </pc:sldChg>
      <pc:sldChg chg="modSp">
        <pc:chgData name="Margie Pierce" userId="bdf1f370-4b43-4abc-acba-b2a043305056" providerId="ADAL" clId="{38D99483-6ABA-484D-A4BB-BDDD8C593444}" dt="2022-05-04T20:30:37.802" v="2363" actId="962"/>
        <pc:sldMkLst>
          <pc:docMk/>
          <pc:sldMk cId="2085629506" sldId="352"/>
        </pc:sldMkLst>
        <pc:spChg chg="mod">
          <ac:chgData name="Margie Pierce" userId="bdf1f370-4b43-4abc-acba-b2a043305056" providerId="ADAL" clId="{38D99483-6ABA-484D-A4BB-BDDD8C593444}" dt="2022-05-04T20:30:27.009" v="2356" actId="13244"/>
          <ac:spMkLst>
            <pc:docMk/>
            <pc:sldMk cId="2085629506" sldId="352"/>
            <ac:spMk id="3" creationId="{34BBEFF2-4917-48FC-8F0A-2B9BD2D3A891}"/>
          </ac:spMkLst>
        </pc:spChg>
        <pc:spChg chg="mod">
          <ac:chgData name="Margie Pierce" userId="bdf1f370-4b43-4abc-acba-b2a043305056" providerId="ADAL" clId="{38D99483-6ABA-484D-A4BB-BDDD8C593444}" dt="2022-05-04T20:30:29.069" v="2357" actId="13244"/>
          <ac:spMkLst>
            <pc:docMk/>
            <pc:sldMk cId="2085629506" sldId="352"/>
            <ac:spMk id="6" creationId="{35E48C10-A291-41A7-8371-B25CA3A5A8B1}"/>
          </ac:spMkLst>
        </pc:spChg>
        <pc:spChg chg="mod">
          <ac:chgData name="Margie Pierce" userId="bdf1f370-4b43-4abc-acba-b2a043305056" providerId="ADAL" clId="{38D99483-6ABA-484D-A4BB-BDDD8C593444}" dt="2022-05-04T20:30:35.090" v="2361" actId="13244"/>
          <ac:spMkLst>
            <pc:docMk/>
            <pc:sldMk cId="2085629506" sldId="352"/>
            <ac:spMk id="9" creationId="{3EE473C6-EE35-4FAA-82EA-6B94BCD14ED7}"/>
          </ac:spMkLst>
        </pc:spChg>
        <pc:graphicFrameChg chg="mod">
          <ac:chgData name="Margie Pierce" userId="bdf1f370-4b43-4abc-acba-b2a043305056" providerId="ADAL" clId="{38D99483-6ABA-484D-A4BB-BDDD8C593444}" dt="2022-05-04T20:30:36.757" v="2362" actId="13244"/>
          <ac:graphicFrameMkLst>
            <pc:docMk/>
            <pc:sldMk cId="2085629506" sldId="352"/>
            <ac:graphicFrameMk id="8" creationId="{E9307651-1E60-C807-26DA-4091C0958936}"/>
          </ac:graphicFrameMkLst>
        </pc:graphicFrameChg>
        <pc:picChg chg="mod">
          <ac:chgData name="Margie Pierce" userId="bdf1f370-4b43-4abc-acba-b2a043305056" providerId="ADAL" clId="{38D99483-6ABA-484D-A4BB-BDDD8C593444}" dt="2022-05-04T20:30:37.802" v="2363" actId="962"/>
          <ac:picMkLst>
            <pc:docMk/>
            <pc:sldMk cId="2085629506" sldId="352"/>
            <ac:picMk id="4" creationId="{B01FE4C3-DD3D-FF63-759F-9B8194D77CA3}"/>
          </ac:picMkLst>
        </pc:picChg>
      </pc:sldChg>
      <pc:sldChg chg="addSp modSp mod">
        <pc:chgData name="Margie Pierce" userId="bdf1f370-4b43-4abc-acba-b2a043305056" providerId="ADAL" clId="{38D99483-6ABA-484D-A4BB-BDDD8C593444}" dt="2022-05-04T20:43:30.482" v="2431"/>
        <pc:sldMkLst>
          <pc:docMk/>
          <pc:sldMk cId="3267717260" sldId="353"/>
        </pc:sldMkLst>
        <pc:spChg chg="add mod">
          <ac:chgData name="Margie Pierce" userId="bdf1f370-4b43-4abc-acba-b2a043305056" providerId="ADAL" clId="{38D99483-6ABA-484D-A4BB-BDDD8C593444}" dt="2022-05-04T20:40:06.751" v="2402" actId="13244"/>
          <ac:spMkLst>
            <pc:docMk/>
            <pc:sldMk cId="3267717260" sldId="353"/>
            <ac:spMk id="2" creationId="{66E56E92-9030-42B2-0B36-5E32C70F31BB}"/>
          </ac:spMkLst>
        </pc:spChg>
        <pc:spChg chg="mod">
          <ac:chgData name="Margie Pierce" userId="bdf1f370-4b43-4abc-acba-b2a043305056" providerId="ADAL" clId="{38D99483-6ABA-484D-A4BB-BDDD8C593444}" dt="2022-05-04T20:42:03.652" v="2415" actId="13244"/>
          <ac:spMkLst>
            <pc:docMk/>
            <pc:sldMk cId="3267717260" sldId="353"/>
            <ac:spMk id="16" creationId="{8B2A6F1B-0677-D601-E277-55A707C16658}"/>
          </ac:spMkLst>
        </pc:spChg>
        <pc:spChg chg="mod">
          <ac:chgData name="Margie Pierce" userId="bdf1f370-4b43-4abc-acba-b2a043305056" providerId="ADAL" clId="{38D99483-6ABA-484D-A4BB-BDDD8C593444}" dt="2022-05-04T20:41:51.634" v="2412" actId="13244"/>
          <ac:spMkLst>
            <pc:docMk/>
            <pc:sldMk cId="3267717260" sldId="353"/>
            <ac:spMk id="18" creationId="{A48D2CCD-C41E-B511-6933-55994B9F394C}"/>
          </ac:spMkLst>
        </pc:spChg>
        <pc:spChg chg="mod">
          <ac:chgData name="Margie Pierce" userId="bdf1f370-4b43-4abc-acba-b2a043305056" providerId="ADAL" clId="{38D99483-6ABA-484D-A4BB-BDDD8C593444}" dt="2022-05-04T20:42:13.578" v="2417" actId="13244"/>
          <ac:spMkLst>
            <pc:docMk/>
            <pc:sldMk cId="3267717260" sldId="353"/>
            <ac:spMk id="20" creationId="{94C74663-9BA0-8441-30E6-BE5179785538}"/>
          </ac:spMkLst>
        </pc:spChg>
        <pc:spChg chg="mod">
          <ac:chgData name="Margie Pierce" userId="bdf1f370-4b43-4abc-acba-b2a043305056" providerId="ADAL" clId="{38D99483-6ABA-484D-A4BB-BDDD8C593444}" dt="2022-05-04T20:42:09.283" v="2416" actId="13244"/>
          <ac:spMkLst>
            <pc:docMk/>
            <pc:sldMk cId="3267717260" sldId="353"/>
            <ac:spMk id="21" creationId="{B46CC2B1-6C70-A9B1-6FA5-B6AD1675213C}"/>
          </ac:spMkLst>
        </pc:spChg>
        <pc:spChg chg="mod">
          <ac:chgData name="Margie Pierce" userId="bdf1f370-4b43-4abc-acba-b2a043305056" providerId="ADAL" clId="{38D99483-6ABA-484D-A4BB-BDDD8C593444}" dt="2022-05-04T20:42:00.095" v="2414" actId="13244"/>
          <ac:spMkLst>
            <pc:docMk/>
            <pc:sldMk cId="3267717260" sldId="353"/>
            <ac:spMk id="22" creationId="{3E51ACA5-0B55-4DA6-CAF8-187BA408FBD4}"/>
          </ac:spMkLst>
        </pc:spChg>
        <pc:spChg chg="mod">
          <ac:chgData name="Margie Pierce" userId="bdf1f370-4b43-4abc-acba-b2a043305056" providerId="ADAL" clId="{38D99483-6ABA-484D-A4BB-BDDD8C593444}" dt="2022-05-04T20:42:17.759" v="2418" actId="13244"/>
          <ac:spMkLst>
            <pc:docMk/>
            <pc:sldMk cId="3267717260" sldId="353"/>
            <ac:spMk id="23" creationId="{D1020E90-78C3-7E68-220F-4AFC3D74B729}"/>
          </ac:spMkLst>
        </pc:spChg>
        <pc:spChg chg="mod">
          <ac:chgData name="Margie Pierce" userId="bdf1f370-4b43-4abc-acba-b2a043305056" providerId="ADAL" clId="{38D99483-6ABA-484D-A4BB-BDDD8C593444}" dt="2022-05-04T20:41:56.324" v="2413" actId="13244"/>
          <ac:spMkLst>
            <pc:docMk/>
            <pc:sldMk cId="3267717260" sldId="353"/>
            <ac:spMk id="31" creationId="{D213049E-836E-4B75-C32D-1F5967920A32}"/>
          </ac:spMkLst>
        </pc:spChg>
        <pc:spChg chg="mod">
          <ac:chgData name="Margie Pierce" userId="bdf1f370-4b43-4abc-acba-b2a043305056" providerId="ADAL" clId="{38D99483-6ABA-484D-A4BB-BDDD8C593444}" dt="2022-05-04T20:40:24.389" v="2404" actId="13244"/>
          <ac:spMkLst>
            <pc:docMk/>
            <pc:sldMk cId="3267717260" sldId="353"/>
            <ac:spMk id="43" creationId="{BEBBA913-B661-6714-CED4-66F13A241EC9}"/>
          </ac:spMkLst>
        </pc:spChg>
        <pc:spChg chg="mod">
          <ac:chgData name="Margie Pierce" userId="bdf1f370-4b43-4abc-acba-b2a043305056" providerId="ADAL" clId="{38D99483-6ABA-484D-A4BB-BDDD8C593444}" dt="2022-05-04T20:40:21.218" v="2403" actId="13244"/>
          <ac:spMkLst>
            <pc:docMk/>
            <pc:sldMk cId="3267717260" sldId="353"/>
            <ac:spMk id="44" creationId="{DEF18314-9AEF-B36A-5C14-FF469F8143C1}"/>
          </ac:spMkLst>
        </pc:spChg>
        <pc:spChg chg="mod">
          <ac:chgData name="Margie Pierce" userId="bdf1f370-4b43-4abc-acba-b2a043305056" providerId="ADAL" clId="{38D99483-6ABA-484D-A4BB-BDDD8C593444}" dt="2022-05-04T20:40:39.358" v="2405" actId="13244"/>
          <ac:spMkLst>
            <pc:docMk/>
            <pc:sldMk cId="3267717260" sldId="353"/>
            <ac:spMk id="45" creationId="{D6261861-2FD4-4BFE-AC74-6D1E86CBEF9F}"/>
          </ac:spMkLst>
        </pc:spChg>
        <pc:spChg chg="mod">
          <ac:chgData name="Margie Pierce" userId="bdf1f370-4b43-4abc-acba-b2a043305056" providerId="ADAL" clId="{38D99483-6ABA-484D-A4BB-BDDD8C593444}" dt="2022-05-04T20:42:22.901" v="2419" actId="13244"/>
          <ac:spMkLst>
            <pc:docMk/>
            <pc:sldMk cId="3267717260" sldId="353"/>
            <ac:spMk id="51" creationId="{05F6DEEF-9775-DDB8-A7FD-9EB337F3675D}"/>
          </ac:spMkLst>
        </pc:spChg>
        <pc:cxnChg chg="mod">
          <ac:chgData name="Margie Pierce" userId="bdf1f370-4b43-4abc-acba-b2a043305056" providerId="ADAL" clId="{38D99483-6ABA-484D-A4BB-BDDD8C593444}" dt="2022-05-04T20:42:54.594" v="2426" actId="13244"/>
          <ac:cxnSpMkLst>
            <pc:docMk/>
            <pc:sldMk cId="3267717260" sldId="353"/>
            <ac:cxnSpMk id="10" creationId="{FC59045A-144F-A93E-6488-AC27B5C7B240}"/>
          </ac:cxnSpMkLst>
        </pc:cxnChg>
        <pc:cxnChg chg="mod">
          <ac:chgData name="Margie Pierce" userId="bdf1f370-4b43-4abc-acba-b2a043305056" providerId="ADAL" clId="{38D99483-6ABA-484D-A4BB-BDDD8C593444}" dt="2022-05-04T20:43:16.366" v="2429" actId="13244"/>
          <ac:cxnSpMkLst>
            <pc:docMk/>
            <pc:sldMk cId="3267717260" sldId="353"/>
            <ac:cxnSpMk id="24" creationId="{1A3B980F-D12E-A7E9-6613-11CF8BFA4C2E}"/>
          </ac:cxnSpMkLst>
        </pc:cxnChg>
        <pc:cxnChg chg="mod">
          <ac:chgData name="Margie Pierce" userId="bdf1f370-4b43-4abc-acba-b2a043305056" providerId="ADAL" clId="{38D99483-6ABA-484D-A4BB-BDDD8C593444}" dt="2022-05-04T20:43:04.767" v="2428" actId="13244"/>
          <ac:cxnSpMkLst>
            <pc:docMk/>
            <pc:sldMk cId="3267717260" sldId="353"/>
            <ac:cxnSpMk id="26" creationId="{BE729035-3BA3-B379-784E-B142CBE91064}"/>
          </ac:cxnSpMkLst>
        </pc:cxnChg>
        <pc:cxnChg chg="mod">
          <ac:chgData name="Margie Pierce" userId="bdf1f370-4b43-4abc-acba-b2a043305056" providerId="ADAL" clId="{38D99483-6ABA-484D-A4BB-BDDD8C593444}" dt="2022-05-04T20:42:57.893" v="2427" actId="13244"/>
          <ac:cxnSpMkLst>
            <pc:docMk/>
            <pc:sldMk cId="3267717260" sldId="353"/>
            <ac:cxnSpMk id="28" creationId="{2E430BD2-9274-BD91-7216-ACD68FB615D1}"/>
          </ac:cxnSpMkLst>
        </pc:cxnChg>
        <pc:cxnChg chg="mod">
          <ac:chgData name="Margie Pierce" userId="bdf1f370-4b43-4abc-acba-b2a043305056" providerId="ADAL" clId="{38D99483-6ABA-484D-A4BB-BDDD8C593444}" dt="2022-05-04T20:42:26.761" v="2420" actId="13244"/>
          <ac:cxnSpMkLst>
            <pc:docMk/>
            <pc:sldMk cId="3267717260" sldId="353"/>
            <ac:cxnSpMk id="30" creationId="{30CEAFF6-8641-3337-FED5-7AC78A684D73}"/>
          </ac:cxnSpMkLst>
        </pc:cxnChg>
        <pc:cxnChg chg="mod">
          <ac:chgData name="Margie Pierce" userId="bdf1f370-4b43-4abc-acba-b2a043305056" providerId="ADAL" clId="{38D99483-6ABA-484D-A4BB-BDDD8C593444}" dt="2022-05-04T20:42:30.794" v="2421" actId="13244"/>
          <ac:cxnSpMkLst>
            <pc:docMk/>
            <pc:sldMk cId="3267717260" sldId="353"/>
            <ac:cxnSpMk id="33" creationId="{F18EC4E4-B576-8919-1F15-B44C59CA01F0}"/>
          </ac:cxnSpMkLst>
        </pc:cxnChg>
        <pc:cxnChg chg="mod">
          <ac:chgData name="Margie Pierce" userId="bdf1f370-4b43-4abc-acba-b2a043305056" providerId="ADAL" clId="{38D99483-6ABA-484D-A4BB-BDDD8C593444}" dt="2022-05-04T20:42:34.318" v="2422" actId="13244"/>
          <ac:cxnSpMkLst>
            <pc:docMk/>
            <pc:sldMk cId="3267717260" sldId="353"/>
            <ac:cxnSpMk id="35" creationId="{28972630-BB29-8753-AE12-06F95DECC8C9}"/>
          </ac:cxnSpMkLst>
        </pc:cxnChg>
        <pc:cxnChg chg="mod">
          <ac:chgData name="Margie Pierce" userId="bdf1f370-4b43-4abc-acba-b2a043305056" providerId="ADAL" clId="{38D99483-6ABA-484D-A4BB-BDDD8C593444}" dt="2022-05-04T20:42:37.905" v="2423" actId="13244"/>
          <ac:cxnSpMkLst>
            <pc:docMk/>
            <pc:sldMk cId="3267717260" sldId="353"/>
            <ac:cxnSpMk id="37" creationId="{E67BC824-55D5-3F62-572C-31753B9AFFCB}"/>
          </ac:cxnSpMkLst>
        </pc:cxnChg>
        <pc:cxnChg chg="mod">
          <ac:chgData name="Margie Pierce" userId="bdf1f370-4b43-4abc-acba-b2a043305056" providerId="ADAL" clId="{38D99483-6ABA-484D-A4BB-BDDD8C593444}" dt="2022-05-04T20:42:41.350" v="2424" actId="13244"/>
          <ac:cxnSpMkLst>
            <pc:docMk/>
            <pc:sldMk cId="3267717260" sldId="353"/>
            <ac:cxnSpMk id="39" creationId="{7230DEC3-7208-E528-0CAF-B0D56EE41E5D}"/>
          </ac:cxnSpMkLst>
        </pc:cxnChg>
        <pc:cxnChg chg="mod">
          <ac:chgData name="Margie Pierce" userId="bdf1f370-4b43-4abc-acba-b2a043305056" providerId="ADAL" clId="{38D99483-6ABA-484D-A4BB-BDDD8C593444}" dt="2022-05-04T20:43:30.482" v="2431"/>
          <ac:cxnSpMkLst>
            <pc:docMk/>
            <pc:sldMk cId="3267717260" sldId="353"/>
            <ac:cxnSpMk id="49" creationId="{DC7C58E1-5AF8-34A2-BD30-897682F43E70}"/>
          </ac:cxnSpMkLst>
        </pc:cxnChg>
        <pc:cxnChg chg="mod">
          <ac:chgData name="Margie Pierce" userId="bdf1f370-4b43-4abc-acba-b2a043305056" providerId="ADAL" clId="{38D99483-6ABA-484D-A4BB-BDDD8C593444}" dt="2022-05-04T20:42:47.518" v="2425" actId="13244"/>
          <ac:cxnSpMkLst>
            <pc:docMk/>
            <pc:sldMk cId="3267717260" sldId="353"/>
            <ac:cxnSpMk id="52" creationId="{59C032F3-2C11-E048-7182-5712168AC9F8}"/>
          </ac:cxnSpMkLst>
        </pc:cxnChg>
      </pc:sldChg>
    </pc:docChg>
  </pc:docChgLst>
  <pc:docChgLst>
    <pc:chgData name="Amanda Williams" userId="61f8c09a-035c-44fe-b6a3-de640d11dc15" providerId="ADAL" clId="{15DC78DA-8506-4F06-B186-9813162EFE60}"/>
    <pc:docChg chg="custSel modSld">
      <pc:chgData name="Amanda Williams" userId="61f8c09a-035c-44fe-b6a3-de640d11dc15" providerId="ADAL" clId="{15DC78DA-8506-4F06-B186-9813162EFE60}" dt="2022-07-25T14:36:55.556" v="2213" actId="13244"/>
      <pc:docMkLst>
        <pc:docMk/>
      </pc:docMkLst>
      <pc:sldChg chg="modSp mod">
        <pc:chgData name="Amanda Williams" userId="61f8c09a-035c-44fe-b6a3-de640d11dc15" providerId="ADAL" clId="{15DC78DA-8506-4F06-B186-9813162EFE60}" dt="2022-07-25T14:35:54.033" v="2212" actId="33553"/>
        <pc:sldMkLst>
          <pc:docMk/>
          <pc:sldMk cId="823739940" sldId="290"/>
        </pc:sldMkLst>
        <pc:spChg chg="mod">
          <ac:chgData name="Amanda Williams" userId="61f8c09a-035c-44fe-b6a3-de640d11dc15" providerId="ADAL" clId="{15DC78DA-8506-4F06-B186-9813162EFE60}" dt="2022-07-25T14:35:54.033" v="2212" actId="33553"/>
          <ac:spMkLst>
            <pc:docMk/>
            <pc:sldMk cId="823739940" sldId="290"/>
            <ac:spMk id="6" creationId="{574F0162-FDEA-42B7-9346-477AA02AA274}"/>
          </ac:spMkLst>
        </pc:spChg>
      </pc:sldChg>
      <pc:sldChg chg="modSp mod">
        <pc:chgData name="Amanda Williams" userId="61f8c09a-035c-44fe-b6a3-de640d11dc15" providerId="ADAL" clId="{15DC78DA-8506-4F06-B186-9813162EFE60}" dt="2022-07-25T14:35:33.341" v="2207" actId="962"/>
        <pc:sldMkLst>
          <pc:docMk/>
          <pc:sldMk cId="4105411169" sldId="334"/>
        </pc:sldMkLst>
        <pc:grpChg chg="mod">
          <ac:chgData name="Amanda Williams" userId="61f8c09a-035c-44fe-b6a3-de640d11dc15" providerId="ADAL" clId="{15DC78DA-8506-4F06-B186-9813162EFE60}" dt="2022-07-25T14:35:33.341" v="2207" actId="962"/>
          <ac:grpSpMkLst>
            <pc:docMk/>
            <pc:sldMk cId="4105411169" sldId="334"/>
            <ac:grpSpMk id="43" creationId="{5D78C743-F990-1954-0673-6A3ECED61F42}"/>
          </ac:grpSpMkLst>
        </pc:grpChg>
      </pc:sldChg>
      <pc:sldChg chg="modSp">
        <pc:chgData name="Amanda Williams" userId="61f8c09a-035c-44fe-b6a3-de640d11dc15" providerId="ADAL" clId="{15DC78DA-8506-4F06-B186-9813162EFE60}" dt="2022-07-25T14:35:38.095" v="2208" actId="962"/>
        <pc:sldMkLst>
          <pc:docMk/>
          <pc:sldMk cId="3251649012" sldId="341"/>
        </pc:sldMkLst>
        <pc:picChg chg="mod">
          <ac:chgData name="Amanda Williams" userId="61f8c09a-035c-44fe-b6a3-de640d11dc15" providerId="ADAL" clId="{15DC78DA-8506-4F06-B186-9813162EFE60}" dt="2022-07-25T14:35:38.095" v="2208" actId="962"/>
          <ac:picMkLst>
            <pc:docMk/>
            <pc:sldMk cId="3251649012" sldId="341"/>
            <ac:picMk id="5" creationId="{9218C1A4-F67C-D33A-5588-4A08AA5991B0}"/>
          </ac:picMkLst>
        </pc:picChg>
      </pc:sldChg>
      <pc:sldChg chg="modSp mod">
        <pc:chgData name="Amanda Williams" userId="61f8c09a-035c-44fe-b6a3-de640d11dc15" providerId="ADAL" clId="{15DC78DA-8506-4F06-B186-9813162EFE60}" dt="2022-07-25T14:36:55.556" v="2213" actId="13244"/>
        <pc:sldMkLst>
          <pc:docMk/>
          <pc:sldMk cId="2085262035" sldId="359"/>
        </pc:sldMkLst>
        <pc:spChg chg="ord">
          <ac:chgData name="Amanda Williams" userId="61f8c09a-035c-44fe-b6a3-de640d11dc15" providerId="ADAL" clId="{15DC78DA-8506-4F06-B186-9813162EFE60}" dt="2022-07-25T14:36:55.556" v="2213" actId="13244"/>
          <ac:spMkLst>
            <pc:docMk/>
            <pc:sldMk cId="2085262035" sldId="359"/>
            <ac:spMk id="3" creationId="{34BBEFF2-4917-48FC-8F0A-2B9BD2D3A891}"/>
          </ac:spMkLst>
        </pc:spChg>
      </pc:sldChg>
      <pc:sldChg chg="delSp mod">
        <pc:chgData name="Amanda Williams" userId="61f8c09a-035c-44fe-b6a3-de640d11dc15" providerId="ADAL" clId="{15DC78DA-8506-4F06-B186-9813162EFE60}" dt="2022-07-25T14:35:47.163" v="2211" actId="478"/>
        <pc:sldMkLst>
          <pc:docMk/>
          <pc:sldMk cId="216325935" sldId="365"/>
        </pc:sldMkLst>
        <pc:spChg chg="del">
          <ac:chgData name="Amanda Williams" userId="61f8c09a-035c-44fe-b6a3-de640d11dc15" providerId="ADAL" clId="{15DC78DA-8506-4F06-B186-9813162EFE60}" dt="2022-07-25T14:35:47.163" v="2211" actId="478"/>
          <ac:spMkLst>
            <pc:docMk/>
            <pc:sldMk cId="216325935" sldId="365"/>
            <ac:spMk id="6" creationId="{619CBE05-11DA-C69C-4B67-75F006F38FEE}"/>
          </ac:spMkLst>
        </pc:spChg>
      </pc:sldChg>
      <pc:sldChg chg="modSp">
        <pc:chgData name="Amanda Williams" userId="61f8c09a-035c-44fe-b6a3-de640d11dc15" providerId="ADAL" clId="{15DC78DA-8506-4F06-B186-9813162EFE60}" dt="2022-07-25T14:35:41.188" v="2209" actId="962"/>
        <pc:sldMkLst>
          <pc:docMk/>
          <pc:sldMk cId="197107872" sldId="366"/>
        </pc:sldMkLst>
        <pc:picChg chg="mod">
          <ac:chgData name="Amanda Williams" userId="61f8c09a-035c-44fe-b6a3-de640d11dc15" providerId="ADAL" clId="{15DC78DA-8506-4F06-B186-9813162EFE60}" dt="2022-07-25T14:35:41.188" v="2209" actId="962"/>
          <ac:picMkLst>
            <pc:docMk/>
            <pc:sldMk cId="197107872" sldId="366"/>
            <ac:picMk id="5" creationId="{AB850096-7D53-695B-FA36-DEE6320F968E}"/>
          </ac:picMkLst>
        </pc:picChg>
      </pc:sldChg>
      <pc:sldChg chg="modSp mod">
        <pc:chgData name="Amanda Williams" userId="61f8c09a-035c-44fe-b6a3-de640d11dc15" providerId="ADAL" clId="{15DC78DA-8506-4F06-B186-9813162EFE60}" dt="2022-07-25T14:35:44.606" v="2210" actId="962"/>
        <pc:sldMkLst>
          <pc:docMk/>
          <pc:sldMk cId="2041116936" sldId="367"/>
        </pc:sldMkLst>
        <pc:picChg chg="mod">
          <ac:chgData name="Amanda Williams" userId="61f8c09a-035c-44fe-b6a3-de640d11dc15" providerId="ADAL" clId="{15DC78DA-8506-4F06-B186-9813162EFE60}" dt="2022-07-25T14:35:44.606" v="2210" actId="962"/>
          <ac:picMkLst>
            <pc:docMk/>
            <pc:sldMk cId="2041116936" sldId="367"/>
            <ac:picMk id="2" creationId="{EBB3C1BC-AC93-F9D3-E8BB-C348330E7E10}"/>
          </ac:picMkLst>
        </pc:picChg>
      </pc:sldChg>
    </pc:docChg>
  </pc:docChgLst>
  <pc:docChgLst>
    <pc:chgData name="Amanda Williams" userId="61f8c09a-035c-44fe-b6a3-de640d11dc15" providerId="ADAL" clId="{4F4DF554-0064-4E0B-A7DE-B577F8D62A29}"/>
    <pc:docChg chg="modSld">
      <pc:chgData name="Amanda Williams" userId="61f8c09a-035c-44fe-b6a3-de640d11dc15" providerId="ADAL" clId="{4F4DF554-0064-4E0B-A7DE-B577F8D62A29}" dt="2022-05-20T13:19:19.157" v="687" actId="207"/>
      <pc:docMkLst>
        <pc:docMk/>
      </pc:docMkLst>
      <pc:sldChg chg="modSp mod">
        <pc:chgData name="Amanda Williams" userId="61f8c09a-035c-44fe-b6a3-de640d11dc15" providerId="ADAL" clId="{4F4DF554-0064-4E0B-A7DE-B577F8D62A29}" dt="2022-05-20T13:12:23.409" v="161" actId="962"/>
        <pc:sldMkLst>
          <pc:docMk/>
          <pc:sldMk cId="3251649012" sldId="341"/>
        </pc:sldMkLst>
        <pc:picChg chg="mod">
          <ac:chgData name="Amanda Williams" userId="61f8c09a-035c-44fe-b6a3-de640d11dc15" providerId="ADAL" clId="{4F4DF554-0064-4E0B-A7DE-B577F8D62A29}" dt="2022-05-20T13:12:23.409" v="161" actId="962"/>
          <ac:picMkLst>
            <pc:docMk/>
            <pc:sldMk cId="3251649012" sldId="341"/>
            <ac:picMk id="6" creationId="{BE350B73-973C-41AF-9022-910F433716F8}"/>
          </ac:picMkLst>
        </pc:picChg>
      </pc:sldChg>
      <pc:sldChg chg="modSp mod">
        <pc:chgData name="Amanda Williams" userId="61f8c09a-035c-44fe-b6a3-de640d11dc15" providerId="ADAL" clId="{4F4DF554-0064-4E0B-A7DE-B577F8D62A29}" dt="2022-05-20T13:13:10.606" v="300" actId="13244"/>
        <pc:sldMkLst>
          <pc:docMk/>
          <pc:sldMk cId="2312682790" sldId="350"/>
        </pc:sldMkLst>
        <pc:spChg chg="ord">
          <ac:chgData name="Amanda Williams" userId="61f8c09a-035c-44fe-b6a3-de640d11dc15" providerId="ADAL" clId="{4F4DF554-0064-4E0B-A7DE-B577F8D62A29}" dt="2022-05-20T13:13:10.606" v="300" actId="13244"/>
          <ac:spMkLst>
            <pc:docMk/>
            <pc:sldMk cId="2312682790" sldId="350"/>
            <ac:spMk id="5" creationId="{42EF5A53-43A6-9036-07C1-C87557B6607D}"/>
          </ac:spMkLst>
        </pc:spChg>
      </pc:sldChg>
      <pc:sldChg chg="modSp mod">
        <pc:chgData name="Amanda Williams" userId="61f8c09a-035c-44fe-b6a3-de640d11dc15" providerId="ADAL" clId="{4F4DF554-0064-4E0B-A7DE-B577F8D62A29}" dt="2022-05-20T13:19:19.157" v="687" actId="207"/>
        <pc:sldMkLst>
          <pc:docMk/>
          <pc:sldMk cId="2139111215" sldId="351"/>
        </pc:sldMkLst>
        <pc:spChg chg="ord">
          <ac:chgData name="Amanda Williams" userId="61f8c09a-035c-44fe-b6a3-de640d11dc15" providerId="ADAL" clId="{4F4DF554-0064-4E0B-A7DE-B577F8D62A29}" dt="2022-05-20T13:16:23.715" v="326" actId="13244"/>
          <ac:spMkLst>
            <pc:docMk/>
            <pc:sldMk cId="2139111215" sldId="351"/>
            <ac:spMk id="11" creationId="{D9349280-EC24-7A58-C452-EBF5306DDC75}"/>
          </ac:spMkLst>
        </pc:spChg>
        <pc:spChg chg="mod ord">
          <ac:chgData name="Amanda Williams" userId="61f8c09a-035c-44fe-b6a3-de640d11dc15" providerId="ADAL" clId="{4F4DF554-0064-4E0B-A7DE-B577F8D62A29}" dt="2022-05-20T13:19:19.157" v="687" actId="207"/>
          <ac:spMkLst>
            <pc:docMk/>
            <pc:sldMk cId="2139111215" sldId="351"/>
            <ac:spMk id="45" creationId="{6F408885-5154-025C-DFEE-D8E2666346FE}"/>
          </ac:spMkLst>
        </pc:spChg>
        <pc:spChg chg="mod">
          <ac:chgData name="Amanda Williams" userId="61f8c09a-035c-44fe-b6a3-de640d11dc15" providerId="ADAL" clId="{4F4DF554-0064-4E0B-A7DE-B577F8D62A29}" dt="2022-05-20T13:19:14.734" v="685" actId="207"/>
          <ac:spMkLst>
            <pc:docMk/>
            <pc:sldMk cId="2139111215" sldId="351"/>
            <ac:spMk id="50" creationId="{8BFB243E-0B5B-E68B-9B1A-481CC6C485A6}"/>
          </ac:spMkLst>
        </pc:spChg>
        <pc:picChg chg="mod">
          <ac:chgData name="Amanda Williams" userId="61f8c09a-035c-44fe-b6a3-de640d11dc15" providerId="ADAL" clId="{4F4DF554-0064-4E0B-A7DE-B577F8D62A29}" dt="2022-05-20T13:12:59.366" v="299" actId="962"/>
          <ac:picMkLst>
            <pc:docMk/>
            <pc:sldMk cId="2139111215" sldId="351"/>
            <ac:picMk id="3" creationId="{5B078A74-304A-2826-62BD-8A7A1F8BAAA0}"/>
          </ac:picMkLst>
        </pc:picChg>
        <pc:cxnChg chg="mod">
          <ac:chgData name="Amanda Williams" userId="61f8c09a-035c-44fe-b6a3-de640d11dc15" providerId="ADAL" clId="{4F4DF554-0064-4E0B-A7DE-B577F8D62A29}" dt="2022-05-20T13:15:40.462" v="315" actId="962"/>
          <ac:cxnSpMkLst>
            <pc:docMk/>
            <pc:sldMk cId="2139111215" sldId="351"/>
            <ac:cxnSpMk id="23" creationId="{44B8B641-CDA9-00C7-EFA8-F01D80242E19}"/>
          </ac:cxnSpMkLst>
        </pc:cxnChg>
        <pc:cxnChg chg="mod">
          <ac:chgData name="Amanda Williams" userId="61f8c09a-035c-44fe-b6a3-de640d11dc15" providerId="ADAL" clId="{4F4DF554-0064-4E0B-A7DE-B577F8D62A29}" dt="2022-05-20T13:15:47.007" v="321" actId="962"/>
          <ac:cxnSpMkLst>
            <pc:docMk/>
            <pc:sldMk cId="2139111215" sldId="351"/>
            <ac:cxnSpMk id="24" creationId="{EEA46143-56BB-3537-06D2-15CFA0F5B33B}"/>
          </ac:cxnSpMkLst>
        </pc:cxnChg>
        <pc:cxnChg chg="mod">
          <ac:chgData name="Amanda Williams" userId="61f8c09a-035c-44fe-b6a3-de640d11dc15" providerId="ADAL" clId="{4F4DF554-0064-4E0B-A7DE-B577F8D62A29}" dt="2022-05-20T13:15:49.367" v="323" actId="962"/>
          <ac:cxnSpMkLst>
            <pc:docMk/>
            <pc:sldMk cId="2139111215" sldId="351"/>
            <ac:cxnSpMk id="27" creationId="{204D56CE-9475-0275-7F44-C097205926AD}"/>
          </ac:cxnSpMkLst>
        </pc:cxnChg>
        <pc:cxnChg chg="mod">
          <ac:chgData name="Amanda Williams" userId="61f8c09a-035c-44fe-b6a3-de640d11dc15" providerId="ADAL" clId="{4F4DF554-0064-4E0B-A7DE-B577F8D62A29}" dt="2022-05-20T13:15:41.359" v="316" actId="962"/>
          <ac:cxnSpMkLst>
            <pc:docMk/>
            <pc:sldMk cId="2139111215" sldId="351"/>
            <ac:cxnSpMk id="29" creationId="{2E817DC2-44C5-B631-0499-0747C1D514C5}"/>
          </ac:cxnSpMkLst>
        </pc:cxnChg>
        <pc:cxnChg chg="mod">
          <ac:chgData name="Amanda Williams" userId="61f8c09a-035c-44fe-b6a3-de640d11dc15" providerId="ADAL" clId="{4F4DF554-0064-4E0B-A7DE-B577F8D62A29}" dt="2022-05-20T13:15:42.295" v="317" actId="962"/>
          <ac:cxnSpMkLst>
            <pc:docMk/>
            <pc:sldMk cId="2139111215" sldId="351"/>
            <ac:cxnSpMk id="31" creationId="{1E6DB569-842F-6FD7-526F-517A8473C371}"/>
          </ac:cxnSpMkLst>
        </pc:cxnChg>
        <pc:cxnChg chg="mod">
          <ac:chgData name="Amanda Williams" userId="61f8c09a-035c-44fe-b6a3-de640d11dc15" providerId="ADAL" clId="{4F4DF554-0064-4E0B-A7DE-B577F8D62A29}" dt="2022-05-20T13:15:43.015" v="318" actId="962"/>
          <ac:cxnSpMkLst>
            <pc:docMk/>
            <pc:sldMk cId="2139111215" sldId="351"/>
            <ac:cxnSpMk id="32" creationId="{AEC70ED5-95C0-E52B-6EF6-A224F623746E}"/>
          </ac:cxnSpMkLst>
        </pc:cxnChg>
        <pc:cxnChg chg="mod">
          <ac:chgData name="Amanda Williams" userId="61f8c09a-035c-44fe-b6a3-de640d11dc15" providerId="ADAL" clId="{4F4DF554-0064-4E0B-A7DE-B577F8D62A29}" dt="2022-05-20T13:15:45.055" v="319" actId="962"/>
          <ac:cxnSpMkLst>
            <pc:docMk/>
            <pc:sldMk cId="2139111215" sldId="351"/>
            <ac:cxnSpMk id="36" creationId="{2DB7BD2D-506E-DF5C-BE19-00F95741218D}"/>
          </ac:cxnSpMkLst>
        </pc:cxnChg>
        <pc:cxnChg chg="mod">
          <ac:chgData name="Amanda Williams" userId="61f8c09a-035c-44fe-b6a3-de640d11dc15" providerId="ADAL" clId="{4F4DF554-0064-4E0B-A7DE-B577F8D62A29}" dt="2022-05-20T13:15:46.219" v="320" actId="962"/>
          <ac:cxnSpMkLst>
            <pc:docMk/>
            <pc:sldMk cId="2139111215" sldId="351"/>
            <ac:cxnSpMk id="38" creationId="{4102C2F0-A99D-37FE-58FC-170823BF1186}"/>
          </ac:cxnSpMkLst>
        </pc:cxnChg>
        <pc:cxnChg chg="mod">
          <ac:chgData name="Amanda Williams" userId="61f8c09a-035c-44fe-b6a3-de640d11dc15" providerId="ADAL" clId="{4F4DF554-0064-4E0B-A7DE-B577F8D62A29}" dt="2022-05-20T13:15:50.242" v="324" actId="962"/>
          <ac:cxnSpMkLst>
            <pc:docMk/>
            <pc:sldMk cId="2139111215" sldId="351"/>
            <ac:cxnSpMk id="46" creationId="{678C07AC-0909-5044-C1F5-CCD7342BE558}"/>
          </ac:cxnSpMkLst>
        </pc:cxnChg>
        <pc:cxnChg chg="mod">
          <ac:chgData name="Amanda Williams" userId="61f8c09a-035c-44fe-b6a3-de640d11dc15" providerId="ADAL" clId="{4F4DF554-0064-4E0B-A7DE-B577F8D62A29}" dt="2022-05-20T13:15:47.911" v="322" actId="962"/>
          <ac:cxnSpMkLst>
            <pc:docMk/>
            <pc:sldMk cId="2139111215" sldId="351"/>
            <ac:cxnSpMk id="51" creationId="{2E56D1B8-4A4E-4537-9280-41B62FCED62B}"/>
          </ac:cxnSpMkLst>
        </pc:cxnChg>
      </pc:sldChg>
      <pc:sldChg chg="modSp mod">
        <pc:chgData name="Amanda Williams" userId="61f8c09a-035c-44fe-b6a3-de640d11dc15" providerId="ADAL" clId="{4F4DF554-0064-4E0B-A7DE-B577F8D62A29}" dt="2022-05-20T13:19:07.021" v="683" actId="207"/>
        <pc:sldMkLst>
          <pc:docMk/>
          <pc:sldMk cId="3267717260" sldId="353"/>
        </pc:sldMkLst>
        <pc:spChg chg="ord">
          <ac:chgData name="Amanda Williams" userId="61f8c09a-035c-44fe-b6a3-de640d11dc15" providerId="ADAL" clId="{4F4DF554-0064-4E0B-A7DE-B577F8D62A29}" dt="2022-05-20T13:14:04.186" v="313" actId="13244"/>
          <ac:spMkLst>
            <pc:docMk/>
            <pc:sldMk cId="3267717260" sldId="353"/>
            <ac:spMk id="20" creationId="{94C74663-9BA0-8441-30E6-BE5179785538}"/>
          </ac:spMkLst>
        </pc:spChg>
        <pc:spChg chg="ord">
          <ac:chgData name="Amanda Williams" userId="61f8c09a-035c-44fe-b6a3-de640d11dc15" providerId="ADAL" clId="{4F4DF554-0064-4E0B-A7DE-B577F8D62A29}" dt="2022-05-20T13:13:50.624" v="312" actId="13244"/>
          <ac:spMkLst>
            <pc:docMk/>
            <pc:sldMk cId="3267717260" sldId="353"/>
            <ac:spMk id="22" creationId="{3E51ACA5-0B55-4DA6-CAF8-187BA408FBD4}"/>
          </ac:spMkLst>
        </pc:spChg>
        <pc:spChg chg="mod">
          <ac:chgData name="Amanda Williams" userId="61f8c09a-035c-44fe-b6a3-de640d11dc15" providerId="ADAL" clId="{4F4DF554-0064-4E0B-A7DE-B577F8D62A29}" dt="2022-05-20T13:18:57.538" v="681" actId="207"/>
          <ac:spMkLst>
            <pc:docMk/>
            <pc:sldMk cId="3267717260" sldId="353"/>
            <ac:spMk id="31" creationId="{D213049E-836E-4B75-C32D-1F5967920A32}"/>
          </ac:spMkLst>
        </pc:spChg>
        <pc:spChg chg="mod ord">
          <ac:chgData name="Amanda Williams" userId="61f8c09a-035c-44fe-b6a3-de640d11dc15" providerId="ADAL" clId="{4F4DF554-0064-4E0B-A7DE-B577F8D62A29}" dt="2022-05-20T13:19:07.021" v="683" actId="207"/>
          <ac:spMkLst>
            <pc:docMk/>
            <pc:sldMk cId="3267717260" sldId="353"/>
            <ac:spMk id="51" creationId="{05F6DEEF-9775-DDB8-A7FD-9EB337F3675D}"/>
          </ac:spMkLst>
        </pc:spChg>
        <pc:picChg chg="mod">
          <ac:chgData name="Amanda Williams" userId="61f8c09a-035c-44fe-b6a3-de640d11dc15" providerId="ADAL" clId="{4F4DF554-0064-4E0B-A7DE-B577F8D62A29}" dt="2022-05-20T13:12:43.377" v="225" actId="962"/>
          <ac:picMkLst>
            <pc:docMk/>
            <pc:sldMk cId="3267717260" sldId="353"/>
            <ac:picMk id="3" creationId="{20108BF0-0BEC-84B9-454C-8DC235C81082}"/>
          </ac:picMkLst>
        </pc:picChg>
        <pc:cxnChg chg="mod">
          <ac:chgData name="Amanda Williams" userId="61f8c09a-035c-44fe-b6a3-de640d11dc15" providerId="ADAL" clId="{4F4DF554-0064-4E0B-A7DE-B577F8D62A29}" dt="2022-05-20T13:13:36.895" v="304" actId="962"/>
          <ac:cxnSpMkLst>
            <pc:docMk/>
            <pc:sldMk cId="3267717260" sldId="353"/>
            <ac:cxnSpMk id="10" creationId="{FC59045A-144F-A93E-6488-AC27B5C7B240}"/>
          </ac:cxnSpMkLst>
        </pc:cxnChg>
        <pc:cxnChg chg="mod">
          <ac:chgData name="Amanda Williams" userId="61f8c09a-035c-44fe-b6a3-de640d11dc15" providerId="ADAL" clId="{4F4DF554-0064-4E0B-A7DE-B577F8D62A29}" dt="2022-05-20T13:13:38.359" v="305" actId="962"/>
          <ac:cxnSpMkLst>
            <pc:docMk/>
            <pc:sldMk cId="3267717260" sldId="353"/>
            <ac:cxnSpMk id="24" creationId="{1A3B980F-D12E-A7E9-6613-11CF8BFA4C2E}"/>
          </ac:cxnSpMkLst>
        </pc:cxnChg>
        <pc:cxnChg chg="mod">
          <ac:chgData name="Amanda Williams" userId="61f8c09a-035c-44fe-b6a3-de640d11dc15" providerId="ADAL" clId="{4F4DF554-0064-4E0B-A7DE-B577F8D62A29}" dt="2022-05-20T13:13:41.410" v="308" actId="962"/>
          <ac:cxnSpMkLst>
            <pc:docMk/>
            <pc:sldMk cId="3267717260" sldId="353"/>
            <ac:cxnSpMk id="26" creationId="{BE729035-3BA3-B379-784E-B142CBE91064}"/>
          </ac:cxnSpMkLst>
        </pc:cxnChg>
        <pc:cxnChg chg="mod">
          <ac:chgData name="Amanda Williams" userId="61f8c09a-035c-44fe-b6a3-de640d11dc15" providerId="ADAL" clId="{4F4DF554-0064-4E0B-A7DE-B577F8D62A29}" dt="2022-05-20T13:13:44.518" v="311" actId="962"/>
          <ac:cxnSpMkLst>
            <pc:docMk/>
            <pc:sldMk cId="3267717260" sldId="353"/>
            <ac:cxnSpMk id="28" creationId="{2E430BD2-9274-BD91-7216-ACD68FB615D1}"/>
          </ac:cxnSpMkLst>
        </pc:cxnChg>
        <pc:cxnChg chg="mod">
          <ac:chgData name="Amanda Williams" userId="61f8c09a-035c-44fe-b6a3-de640d11dc15" providerId="ADAL" clId="{4F4DF554-0064-4E0B-A7DE-B577F8D62A29}" dt="2022-05-20T13:13:27.229" v="301" actId="962"/>
          <ac:cxnSpMkLst>
            <pc:docMk/>
            <pc:sldMk cId="3267717260" sldId="353"/>
            <ac:cxnSpMk id="30" creationId="{30CEAFF6-8641-3337-FED5-7AC78A684D73}"/>
          </ac:cxnSpMkLst>
        </pc:cxnChg>
        <pc:cxnChg chg="mod">
          <ac:chgData name="Amanda Williams" userId="61f8c09a-035c-44fe-b6a3-de640d11dc15" providerId="ADAL" clId="{4F4DF554-0064-4E0B-A7DE-B577F8D62A29}" dt="2022-05-20T13:13:35.755" v="303" actId="962"/>
          <ac:cxnSpMkLst>
            <pc:docMk/>
            <pc:sldMk cId="3267717260" sldId="353"/>
            <ac:cxnSpMk id="33" creationId="{F18EC4E4-B576-8919-1F15-B44C59CA01F0}"/>
          </ac:cxnSpMkLst>
        </pc:cxnChg>
        <pc:cxnChg chg="mod">
          <ac:chgData name="Amanda Williams" userId="61f8c09a-035c-44fe-b6a3-de640d11dc15" providerId="ADAL" clId="{4F4DF554-0064-4E0B-A7DE-B577F8D62A29}" dt="2022-05-20T13:13:39.270" v="306" actId="962"/>
          <ac:cxnSpMkLst>
            <pc:docMk/>
            <pc:sldMk cId="3267717260" sldId="353"/>
            <ac:cxnSpMk id="35" creationId="{28972630-BB29-8753-AE12-06F95DECC8C9}"/>
          </ac:cxnSpMkLst>
        </pc:cxnChg>
        <pc:cxnChg chg="mod">
          <ac:chgData name="Amanda Williams" userId="61f8c09a-035c-44fe-b6a3-de640d11dc15" providerId="ADAL" clId="{4F4DF554-0064-4E0B-A7DE-B577F8D62A29}" dt="2022-05-20T13:13:40.107" v="307" actId="962"/>
          <ac:cxnSpMkLst>
            <pc:docMk/>
            <pc:sldMk cId="3267717260" sldId="353"/>
            <ac:cxnSpMk id="37" creationId="{E67BC824-55D5-3F62-572C-31753B9AFFCB}"/>
          </ac:cxnSpMkLst>
        </pc:cxnChg>
        <pc:cxnChg chg="mod">
          <ac:chgData name="Amanda Williams" userId="61f8c09a-035c-44fe-b6a3-de640d11dc15" providerId="ADAL" clId="{4F4DF554-0064-4E0B-A7DE-B577F8D62A29}" dt="2022-05-20T13:13:42.694" v="309" actId="962"/>
          <ac:cxnSpMkLst>
            <pc:docMk/>
            <pc:sldMk cId="3267717260" sldId="353"/>
            <ac:cxnSpMk id="39" creationId="{7230DEC3-7208-E528-0CAF-B0D56EE41E5D}"/>
          </ac:cxnSpMkLst>
        </pc:cxnChg>
        <pc:cxnChg chg="mod">
          <ac:chgData name="Amanda Williams" userId="61f8c09a-035c-44fe-b6a3-de640d11dc15" providerId="ADAL" clId="{4F4DF554-0064-4E0B-A7DE-B577F8D62A29}" dt="2022-05-20T13:13:35.273" v="302" actId="962"/>
          <ac:cxnSpMkLst>
            <pc:docMk/>
            <pc:sldMk cId="3267717260" sldId="353"/>
            <ac:cxnSpMk id="49" creationId="{DC7C58E1-5AF8-34A2-BD30-897682F43E70}"/>
          </ac:cxnSpMkLst>
        </pc:cxnChg>
        <pc:cxnChg chg="mod">
          <ac:chgData name="Amanda Williams" userId="61f8c09a-035c-44fe-b6a3-de640d11dc15" providerId="ADAL" clId="{4F4DF554-0064-4E0B-A7DE-B577F8D62A29}" dt="2022-05-20T13:13:43.655" v="310" actId="962"/>
          <ac:cxnSpMkLst>
            <pc:docMk/>
            <pc:sldMk cId="3267717260" sldId="353"/>
            <ac:cxnSpMk id="52" creationId="{59C032F3-2C11-E048-7182-5712168AC9F8}"/>
          </ac:cxnSpMkLst>
        </pc:cxnChg>
      </pc:sldChg>
      <pc:sldChg chg="modSp mod">
        <pc:chgData name="Amanda Williams" userId="61f8c09a-035c-44fe-b6a3-de640d11dc15" providerId="ADAL" clId="{4F4DF554-0064-4E0B-A7DE-B577F8D62A29}" dt="2022-05-20T13:18:26.281" v="679" actId="962"/>
        <pc:sldMkLst>
          <pc:docMk/>
          <pc:sldMk cId="1289163619" sldId="354"/>
        </pc:sldMkLst>
        <pc:spChg chg="ord">
          <ac:chgData name="Amanda Williams" userId="61f8c09a-035c-44fe-b6a3-de640d11dc15" providerId="ADAL" clId="{4F4DF554-0064-4E0B-A7DE-B577F8D62A29}" dt="2022-05-20T13:16:46.602" v="327" actId="13244"/>
          <ac:spMkLst>
            <pc:docMk/>
            <pc:sldMk cId="1289163619" sldId="354"/>
            <ac:spMk id="2" creationId="{07DCF8B4-B20E-45B2-302A-492B997ABE20}"/>
          </ac:spMkLst>
        </pc:spChg>
        <pc:picChg chg="mod">
          <ac:chgData name="Amanda Williams" userId="61f8c09a-035c-44fe-b6a3-de640d11dc15" providerId="ADAL" clId="{4F4DF554-0064-4E0B-A7DE-B577F8D62A29}" dt="2022-05-20T13:17:11.348" v="361" actId="962"/>
          <ac:picMkLst>
            <pc:docMk/>
            <pc:sldMk cId="1289163619" sldId="354"/>
            <ac:picMk id="5" creationId="{6943C5CB-F400-7365-3757-57B17D1B111C}"/>
          </ac:picMkLst>
        </pc:picChg>
        <pc:picChg chg="mod">
          <ac:chgData name="Amanda Williams" userId="61f8c09a-035c-44fe-b6a3-de640d11dc15" providerId="ADAL" clId="{4F4DF554-0064-4E0B-A7DE-B577F8D62A29}" dt="2022-05-20T13:18:08.847" v="587" actId="962"/>
          <ac:picMkLst>
            <pc:docMk/>
            <pc:sldMk cId="1289163619" sldId="354"/>
            <ac:picMk id="10" creationId="{2E28B413-0619-C4DA-D7B2-7C7A046F2A56}"/>
          </ac:picMkLst>
        </pc:picChg>
        <pc:picChg chg="mod">
          <ac:chgData name="Amanda Williams" userId="61f8c09a-035c-44fe-b6a3-de640d11dc15" providerId="ADAL" clId="{4F4DF554-0064-4E0B-A7DE-B577F8D62A29}" dt="2022-05-20T13:18:26.281" v="679" actId="962"/>
          <ac:picMkLst>
            <pc:docMk/>
            <pc:sldMk cId="1289163619" sldId="354"/>
            <ac:picMk id="14" creationId="{C8EAD804-150A-2933-7B00-7FD014688A6C}"/>
          </ac:picMkLst>
        </pc:picChg>
        <pc:cxnChg chg="mod">
          <ac:chgData name="Amanda Williams" userId="61f8c09a-035c-44fe-b6a3-de640d11dc15" providerId="ADAL" clId="{4F4DF554-0064-4E0B-A7DE-B577F8D62A29}" dt="2022-05-20T13:16:52.769" v="328" actId="962"/>
          <ac:cxnSpMkLst>
            <pc:docMk/>
            <pc:sldMk cId="1289163619" sldId="354"/>
            <ac:cxnSpMk id="12" creationId="{598974F4-9E05-1207-E937-9707DB328062}"/>
          </ac:cxnSpMkLst>
        </pc:cxnChg>
      </pc:sldChg>
    </pc:docChg>
  </pc:docChgLst>
  <pc:docChgLst>
    <pc:chgData name="Conor Campobasso" userId="1a196f27-ad8e-412d-8006-9112eb1f6f63" providerId="ADAL" clId="{2D69B6E2-B9FC-4E12-A50D-6DF12EE8A909}"/>
    <pc:docChg chg="undo custSel addSld delSld modSld">
      <pc:chgData name="Conor Campobasso" userId="1a196f27-ad8e-412d-8006-9112eb1f6f63" providerId="ADAL" clId="{2D69B6E2-B9FC-4E12-A50D-6DF12EE8A909}" dt="2022-05-03T14:07:21.998" v="370"/>
      <pc:docMkLst>
        <pc:docMk/>
      </pc:docMkLst>
      <pc:sldChg chg="del">
        <pc:chgData name="Conor Campobasso" userId="1a196f27-ad8e-412d-8006-9112eb1f6f63" providerId="ADAL" clId="{2D69B6E2-B9FC-4E12-A50D-6DF12EE8A909}" dt="2022-05-03T13:13:19.859" v="194" actId="47"/>
        <pc:sldMkLst>
          <pc:docMk/>
          <pc:sldMk cId="2750375645" sldId="312"/>
        </pc:sldMkLst>
      </pc:sldChg>
      <pc:sldChg chg="del mod modShow">
        <pc:chgData name="Conor Campobasso" userId="1a196f27-ad8e-412d-8006-9112eb1f6f63" providerId="ADAL" clId="{2D69B6E2-B9FC-4E12-A50D-6DF12EE8A909}" dt="2022-05-03T14:02:19.135" v="338" actId="47"/>
        <pc:sldMkLst>
          <pc:docMk/>
          <pc:sldMk cId="3517572358" sldId="313"/>
        </pc:sldMkLst>
      </pc:sldChg>
      <pc:sldChg chg="addSp delSp modSp add mod">
        <pc:chgData name="Conor Campobasso" userId="1a196f27-ad8e-412d-8006-9112eb1f6f63" providerId="ADAL" clId="{2D69B6E2-B9FC-4E12-A50D-6DF12EE8A909}" dt="2022-05-03T14:02:04.343" v="337" actId="1076"/>
        <pc:sldMkLst>
          <pc:docMk/>
          <pc:sldMk cId="1143099913" sldId="339"/>
        </pc:sldMkLst>
        <pc:spChg chg="add del mod">
          <ac:chgData name="Conor Campobasso" userId="1a196f27-ad8e-412d-8006-9112eb1f6f63" providerId="ADAL" clId="{2D69B6E2-B9FC-4E12-A50D-6DF12EE8A909}" dt="2022-05-03T13:50:50.949" v="247" actId="478"/>
          <ac:spMkLst>
            <pc:docMk/>
            <pc:sldMk cId="1143099913" sldId="339"/>
            <ac:spMk id="2" creationId="{B2FDEFF5-6FC8-3A9B-B80D-9F04B5312BCF}"/>
          </ac:spMkLst>
        </pc:spChg>
        <pc:spChg chg="add del mod">
          <ac:chgData name="Conor Campobasso" userId="1a196f27-ad8e-412d-8006-9112eb1f6f63" providerId="ADAL" clId="{2D69B6E2-B9FC-4E12-A50D-6DF12EE8A909}" dt="2022-05-03T14:02:04.343" v="337" actId="1076"/>
          <ac:spMkLst>
            <pc:docMk/>
            <pc:sldMk cId="1143099913" sldId="339"/>
            <ac:spMk id="6" creationId="{35E48C10-A291-41A7-8371-B25CA3A5A8B1}"/>
          </ac:spMkLst>
        </pc:spChg>
        <pc:spChg chg="add del">
          <ac:chgData name="Conor Campobasso" userId="1a196f27-ad8e-412d-8006-9112eb1f6f63" providerId="ADAL" clId="{2D69B6E2-B9FC-4E12-A50D-6DF12EE8A909}" dt="2022-05-03T13:49:44.701" v="202" actId="478"/>
          <ac:spMkLst>
            <pc:docMk/>
            <pc:sldMk cId="1143099913" sldId="339"/>
            <ac:spMk id="9" creationId="{3EE473C6-EE35-4FAA-82EA-6B94BCD14ED7}"/>
          </ac:spMkLst>
        </pc:spChg>
        <pc:spChg chg="add del mod">
          <ac:chgData name="Conor Campobasso" userId="1a196f27-ad8e-412d-8006-9112eb1f6f63" providerId="ADAL" clId="{2D69B6E2-B9FC-4E12-A50D-6DF12EE8A909}" dt="2022-05-03T14:01:52.662" v="333" actId="478"/>
          <ac:spMkLst>
            <pc:docMk/>
            <pc:sldMk cId="1143099913" sldId="339"/>
            <ac:spMk id="11" creationId="{CA5579B4-747A-AE3B-D430-82A2D6274422}"/>
          </ac:spMkLst>
        </pc:spChg>
        <pc:graphicFrameChg chg="del mod">
          <ac:chgData name="Conor Campobasso" userId="1a196f27-ad8e-412d-8006-9112eb1f6f63" providerId="ADAL" clId="{2D69B6E2-B9FC-4E12-A50D-6DF12EE8A909}" dt="2022-05-03T13:50:02.562" v="205" actId="478"/>
          <ac:graphicFrameMkLst>
            <pc:docMk/>
            <pc:sldMk cId="1143099913" sldId="339"/>
            <ac:graphicFrameMk id="10" creationId="{D162B0E5-696F-479D-8981-BE37E4F07D70}"/>
          </ac:graphicFrameMkLst>
        </pc:graphicFrameChg>
        <pc:graphicFrameChg chg="add mod modGraphic">
          <ac:chgData name="Conor Campobasso" userId="1a196f27-ad8e-412d-8006-9112eb1f6f63" providerId="ADAL" clId="{2D69B6E2-B9FC-4E12-A50D-6DF12EE8A909}" dt="2022-05-03T14:02:01.304" v="336" actId="1076"/>
          <ac:graphicFrameMkLst>
            <pc:docMk/>
            <pc:sldMk cId="1143099913" sldId="339"/>
            <ac:graphicFrameMk id="12" creationId="{6E24A441-295B-8436-A5C8-079EAC19D88B}"/>
          </ac:graphicFrameMkLst>
        </pc:graphicFrameChg>
        <pc:picChg chg="del">
          <ac:chgData name="Conor Campobasso" userId="1a196f27-ad8e-412d-8006-9112eb1f6f63" providerId="ADAL" clId="{2D69B6E2-B9FC-4E12-A50D-6DF12EE8A909}" dt="2022-05-03T13:50:49.293" v="246" actId="478"/>
          <ac:picMkLst>
            <pc:docMk/>
            <pc:sldMk cId="1143099913" sldId="339"/>
            <ac:picMk id="4" creationId="{9058A734-23CB-71F9-34D1-A477F157631B}"/>
          </ac:picMkLst>
        </pc:picChg>
      </pc:sldChg>
      <pc:sldChg chg="addSp delSp modSp mod">
        <pc:chgData name="Conor Campobasso" userId="1a196f27-ad8e-412d-8006-9112eb1f6f63" providerId="ADAL" clId="{2D69B6E2-B9FC-4E12-A50D-6DF12EE8A909}" dt="2022-05-03T14:07:21.998" v="370"/>
        <pc:sldMkLst>
          <pc:docMk/>
          <pc:sldMk cId="709300980" sldId="344"/>
        </pc:sldMkLst>
        <pc:graphicFrameChg chg="del">
          <ac:chgData name="Conor Campobasso" userId="1a196f27-ad8e-412d-8006-9112eb1f6f63" providerId="ADAL" clId="{2D69B6E2-B9FC-4E12-A50D-6DF12EE8A909}" dt="2022-05-03T14:06:01.150" v="340" actId="478"/>
          <ac:graphicFrameMkLst>
            <pc:docMk/>
            <pc:sldMk cId="709300980" sldId="344"/>
            <ac:graphicFrameMk id="7" creationId="{78927075-2B18-4055-A968-81D6F6AF7BEC}"/>
          </ac:graphicFrameMkLst>
        </pc:graphicFrameChg>
        <pc:graphicFrameChg chg="add mod modGraphic">
          <ac:chgData name="Conor Campobasso" userId="1a196f27-ad8e-412d-8006-9112eb1f6f63" providerId="ADAL" clId="{2D69B6E2-B9FC-4E12-A50D-6DF12EE8A909}" dt="2022-05-03T14:07:21.998" v="370"/>
          <ac:graphicFrameMkLst>
            <pc:docMk/>
            <pc:sldMk cId="709300980" sldId="344"/>
            <ac:graphicFrameMk id="10" creationId="{AE904E23-FB81-B0FB-7426-1A5F9128135B}"/>
          </ac:graphicFrameMkLst>
        </pc:graphicFrameChg>
      </pc:sldChg>
      <pc:sldChg chg="addSp delSp modSp add mod">
        <pc:chgData name="Conor Campobasso" userId="1a196f27-ad8e-412d-8006-9112eb1f6f63" providerId="ADAL" clId="{2D69B6E2-B9FC-4E12-A50D-6DF12EE8A909}" dt="2022-05-03T12:51:52.030" v="33" actId="20577"/>
        <pc:sldMkLst>
          <pc:docMk/>
          <pc:sldMk cId="2197636089" sldId="346"/>
        </pc:sldMkLst>
        <pc:spChg chg="add del mod">
          <ac:chgData name="Conor Campobasso" userId="1a196f27-ad8e-412d-8006-9112eb1f6f63" providerId="ADAL" clId="{2D69B6E2-B9FC-4E12-A50D-6DF12EE8A909}" dt="2022-05-03T12:51:27.415" v="22" actId="478"/>
          <ac:spMkLst>
            <pc:docMk/>
            <pc:sldMk cId="2197636089" sldId="346"/>
            <ac:spMk id="7" creationId="{80E87A08-2C0C-3344-E77A-C334B7613C8D}"/>
          </ac:spMkLst>
        </pc:spChg>
        <pc:spChg chg="add mod">
          <ac:chgData name="Conor Campobasso" userId="1a196f27-ad8e-412d-8006-9112eb1f6f63" providerId="ADAL" clId="{2D69B6E2-B9FC-4E12-A50D-6DF12EE8A909}" dt="2022-05-03T12:51:52.030" v="33" actId="20577"/>
          <ac:spMkLst>
            <pc:docMk/>
            <pc:sldMk cId="2197636089" sldId="346"/>
            <ac:spMk id="9" creationId="{2B908A26-8190-7056-AC80-B1138C3338D1}"/>
          </ac:spMkLst>
        </pc:spChg>
      </pc:sldChg>
      <pc:sldChg chg="addSp modSp add mod">
        <pc:chgData name="Conor Campobasso" userId="1a196f27-ad8e-412d-8006-9112eb1f6f63" providerId="ADAL" clId="{2D69B6E2-B9FC-4E12-A50D-6DF12EE8A909}" dt="2022-05-03T12:52:39.853" v="38" actId="20577"/>
        <pc:sldMkLst>
          <pc:docMk/>
          <pc:sldMk cId="3368843855" sldId="347"/>
        </pc:sldMkLst>
        <pc:spChg chg="mod">
          <ac:chgData name="Conor Campobasso" userId="1a196f27-ad8e-412d-8006-9112eb1f6f63" providerId="ADAL" clId="{2D69B6E2-B9FC-4E12-A50D-6DF12EE8A909}" dt="2022-05-03T12:52:31.047" v="36" actId="207"/>
          <ac:spMkLst>
            <pc:docMk/>
            <pc:sldMk cId="3368843855" sldId="347"/>
            <ac:spMk id="6" creationId="{565DF675-CDD8-9C47-33E2-348F64FC367B}"/>
          </ac:spMkLst>
        </pc:spChg>
        <pc:spChg chg="add mod">
          <ac:chgData name="Conor Campobasso" userId="1a196f27-ad8e-412d-8006-9112eb1f6f63" providerId="ADAL" clId="{2D69B6E2-B9FC-4E12-A50D-6DF12EE8A909}" dt="2022-05-03T12:52:39.853" v="38" actId="20577"/>
          <ac:spMkLst>
            <pc:docMk/>
            <pc:sldMk cId="3368843855" sldId="347"/>
            <ac:spMk id="9" creationId="{9DC2D300-C7AD-80C8-46F3-8FE1EA862505}"/>
          </ac:spMkLst>
        </pc:spChg>
        <pc:picChg chg="mod">
          <ac:chgData name="Conor Campobasso" userId="1a196f27-ad8e-412d-8006-9112eb1f6f63" providerId="ADAL" clId="{2D69B6E2-B9FC-4E12-A50D-6DF12EE8A909}" dt="2022-05-03T12:52:22.808" v="35"/>
          <ac:picMkLst>
            <pc:docMk/>
            <pc:sldMk cId="3368843855" sldId="347"/>
            <ac:picMk id="5" creationId="{AC90D300-2DE5-30EE-5D6A-EA645A2D7D5A}"/>
          </ac:picMkLst>
        </pc:picChg>
      </pc:sldChg>
      <pc:sldChg chg="addSp modSp add del mod">
        <pc:chgData name="Conor Campobasso" userId="1a196f27-ad8e-412d-8006-9112eb1f6f63" providerId="ADAL" clId="{2D69B6E2-B9FC-4E12-A50D-6DF12EE8A909}" dt="2022-05-03T13:36:50.617" v="195" actId="2696"/>
        <pc:sldMkLst>
          <pc:docMk/>
          <pc:sldMk cId="1904375168" sldId="348"/>
        </pc:sldMkLst>
        <pc:spChg chg="add mod">
          <ac:chgData name="Conor Campobasso" userId="1a196f27-ad8e-412d-8006-9112eb1f6f63" providerId="ADAL" clId="{2D69B6E2-B9FC-4E12-A50D-6DF12EE8A909}" dt="2022-05-03T12:56:34.748" v="175" actId="20577"/>
          <ac:spMkLst>
            <pc:docMk/>
            <pc:sldMk cId="1904375168" sldId="348"/>
            <ac:spMk id="18" creationId="{ED64A9FB-1486-5427-862F-C3CCD3117F0E}"/>
          </ac:spMkLst>
        </pc:spChg>
      </pc:sldChg>
      <pc:sldChg chg="modSp add mod">
        <pc:chgData name="Conor Campobasso" userId="1a196f27-ad8e-412d-8006-9112eb1f6f63" providerId="ADAL" clId="{2D69B6E2-B9FC-4E12-A50D-6DF12EE8A909}" dt="2022-05-03T13:07:04.476" v="193" actId="14734"/>
        <pc:sldMkLst>
          <pc:docMk/>
          <pc:sldMk cId="1855878042" sldId="349"/>
        </pc:sldMkLst>
        <pc:graphicFrameChg chg="modGraphic">
          <ac:chgData name="Conor Campobasso" userId="1a196f27-ad8e-412d-8006-9112eb1f6f63" providerId="ADAL" clId="{2D69B6E2-B9FC-4E12-A50D-6DF12EE8A909}" dt="2022-05-03T13:07:04.476" v="193" actId="14734"/>
          <ac:graphicFrameMkLst>
            <pc:docMk/>
            <pc:sldMk cId="1855878042" sldId="349"/>
            <ac:graphicFrameMk id="11" creationId="{187C2705-9F60-4A96-8922-2F1C82CCCC32}"/>
          </ac:graphicFrameMkLst>
        </pc:graphicFrameChg>
      </pc:sldChg>
      <pc:sldChg chg="addSp delSp modSp new mod modClrScheme chgLayout">
        <pc:chgData name="Conor Campobasso" userId="1a196f27-ad8e-412d-8006-9112eb1f6f63" providerId="ADAL" clId="{2D69B6E2-B9FC-4E12-A50D-6DF12EE8A909}" dt="2022-05-03T12:56:11.138" v="172" actId="20577"/>
        <pc:sldMkLst>
          <pc:docMk/>
          <pc:sldMk cId="2139111215" sldId="351"/>
        </pc:sldMkLst>
        <pc:spChg chg="del mod ord">
          <ac:chgData name="Conor Campobasso" userId="1a196f27-ad8e-412d-8006-9112eb1f6f63" providerId="ADAL" clId="{2D69B6E2-B9FC-4E12-A50D-6DF12EE8A909}" dt="2022-05-03T12:53:50.473" v="40" actId="700"/>
          <ac:spMkLst>
            <pc:docMk/>
            <pc:sldMk cId="2139111215" sldId="351"/>
            <ac:spMk id="2" creationId="{1358F697-AC43-A6AD-2167-B03C1E3BC6DF}"/>
          </ac:spMkLst>
        </pc:spChg>
        <pc:spChg chg="del mod ord">
          <ac:chgData name="Conor Campobasso" userId="1a196f27-ad8e-412d-8006-9112eb1f6f63" providerId="ADAL" clId="{2D69B6E2-B9FC-4E12-A50D-6DF12EE8A909}" dt="2022-05-03T12:53:50.473" v="40" actId="700"/>
          <ac:spMkLst>
            <pc:docMk/>
            <pc:sldMk cId="2139111215" sldId="351"/>
            <ac:spMk id="3" creationId="{884E078C-B5C5-7AB7-9A78-D1072D22C0E4}"/>
          </ac:spMkLst>
        </pc:spChg>
        <pc:spChg chg="add del mod ord">
          <ac:chgData name="Conor Campobasso" userId="1a196f27-ad8e-412d-8006-9112eb1f6f63" providerId="ADAL" clId="{2D69B6E2-B9FC-4E12-A50D-6DF12EE8A909}" dt="2022-05-03T12:53:53.664" v="42" actId="478"/>
          <ac:spMkLst>
            <pc:docMk/>
            <pc:sldMk cId="2139111215" sldId="351"/>
            <ac:spMk id="4" creationId="{78A036F7-DBCE-5B26-EFBA-B16208BB2E30}"/>
          </ac:spMkLst>
        </pc:spChg>
        <pc:spChg chg="add del mod ord">
          <ac:chgData name="Conor Campobasso" userId="1a196f27-ad8e-412d-8006-9112eb1f6f63" providerId="ADAL" clId="{2D69B6E2-B9FC-4E12-A50D-6DF12EE8A909}" dt="2022-05-03T12:53:52.570" v="41" actId="478"/>
          <ac:spMkLst>
            <pc:docMk/>
            <pc:sldMk cId="2139111215" sldId="351"/>
            <ac:spMk id="5" creationId="{3638F0F6-3C19-99F9-6A86-C5624622D50B}"/>
          </ac:spMkLst>
        </pc:spChg>
        <pc:spChg chg="add mod">
          <ac:chgData name="Conor Campobasso" userId="1a196f27-ad8e-412d-8006-9112eb1f6f63" providerId="ADAL" clId="{2D69B6E2-B9FC-4E12-A50D-6DF12EE8A909}" dt="2022-05-03T12:55:35.599" v="102" actId="14100"/>
          <ac:spMkLst>
            <pc:docMk/>
            <pc:sldMk cId="2139111215" sldId="351"/>
            <ac:spMk id="7" creationId="{18DAE9B5-F2C4-E48E-008A-41BF09FDBD5D}"/>
          </ac:spMkLst>
        </pc:spChg>
        <pc:spChg chg="add mod">
          <ac:chgData name="Conor Campobasso" userId="1a196f27-ad8e-412d-8006-9112eb1f6f63" providerId="ADAL" clId="{2D69B6E2-B9FC-4E12-A50D-6DF12EE8A909}" dt="2022-05-03T12:55:57.435" v="168" actId="1035"/>
          <ac:spMkLst>
            <pc:docMk/>
            <pc:sldMk cId="2139111215" sldId="351"/>
            <ac:spMk id="9" creationId="{2366229E-C0CB-DC9F-ABD0-43E1BA4C9FA6}"/>
          </ac:spMkLst>
        </pc:spChg>
        <pc:spChg chg="add del mod">
          <ac:chgData name="Conor Campobasso" userId="1a196f27-ad8e-412d-8006-9112eb1f6f63" providerId="ADAL" clId="{2D69B6E2-B9FC-4E12-A50D-6DF12EE8A909}" dt="2022-05-03T12:55:42.880" v="104"/>
          <ac:spMkLst>
            <pc:docMk/>
            <pc:sldMk cId="2139111215" sldId="351"/>
            <ac:spMk id="11" creationId="{BDEBA37D-5664-B3BB-38CB-F653A87E8582}"/>
          </ac:spMkLst>
        </pc:spChg>
        <pc:spChg chg="add mod">
          <ac:chgData name="Conor Campobasso" userId="1a196f27-ad8e-412d-8006-9112eb1f6f63" providerId="ADAL" clId="{2D69B6E2-B9FC-4E12-A50D-6DF12EE8A909}" dt="2022-05-03T12:56:00.638" v="169" actId="14100"/>
          <ac:spMkLst>
            <pc:docMk/>
            <pc:sldMk cId="2139111215" sldId="351"/>
            <ac:spMk id="12" creationId="{36B8AA9D-0C3C-110B-0316-B291C1B67CBD}"/>
          </ac:spMkLst>
        </pc:spChg>
        <pc:spChg chg="add mod">
          <ac:chgData name="Conor Campobasso" userId="1a196f27-ad8e-412d-8006-9112eb1f6f63" providerId="ADAL" clId="{2D69B6E2-B9FC-4E12-A50D-6DF12EE8A909}" dt="2022-05-03T12:55:47.616" v="105"/>
          <ac:spMkLst>
            <pc:docMk/>
            <pc:sldMk cId="2139111215" sldId="351"/>
            <ac:spMk id="13" creationId="{70ED1CDB-3E28-80B7-E4F2-DAFEDF57B92A}"/>
          </ac:spMkLst>
        </pc:spChg>
        <pc:spChg chg="add mod">
          <ac:chgData name="Conor Campobasso" userId="1a196f27-ad8e-412d-8006-9112eb1f6f63" providerId="ADAL" clId="{2D69B6E2-B9FC-4E12-A50D-6DF12EE8A909}" dt="2022-05-03T12:56:11.138" v="172" actId="20577"/>
          <ac:spMkLst>
            <pc:docMk/>
            <pc:sldMk cId="2139111215" sldId="351"/>
            <ac:spMk id="14" creationId="{97C15498-40CA-3BD6-AEA3-F36CBC822A19}"/>
          </ac:spMkLst>
        </pc:spChg>
        <pc:graphicFrameChg chg="add mod">
          <ac:chgData name="Conor Campobasso" userId="1a196f27-ad8e-412d-8006-9112eb1f6f63" providerId="ADAL" clId="{2D69B6E2-B9FC-4E12-A50D-6DF12EE8A909}" dt="2022-05-03T12:55:57.435" v="168" actId="1035"/>
          <ac:graphicFrameMkLst>
            <pc:docMk/>
            <pc:sldMk cId="2139111215" sldId="351"/>
            <ac:graphicFrameMk id="8" creationId="{05189A1F-C718-A7E2-74B3-7DA307909954}"/>
          </ac:graphicFrameMkLst>
        </pc:graphicFrameChg>
        <pc:graphicFrameChg chg="add del mod">
          <ac:chgData name="Conor Campobasso" userId="1a196f27-ad8e-412d-8006-9112eb1f6f63" providerId="ADAL" clId="{2D69B6E2-B9FC-4E12-A50D-6DF12EE8A909}" dt="2022-05-03T12:55:42.880" v="104"/>
          <ac:graphicFrameMkLst>
            <pc:docMk/>
            <pc:sldMk cId="2139111215" sldId="351"/>
            <ac:graphicFrameMk id="10" creationId="{F8DDD79E-53C4-66A8-6675-A4CA86FDC11F}"/>
          </ac:graphicFrameMkLst>
        </pc:graphicFrameChg>
        <pc:picChg chg="add mod modCrop">
          <ac:chgData name="Conor Campobasso" userId="1a196f27-ad8e-412d-8006-9112eb1f6f63" providerId="ADAL" clId="{2D69B6E2-B9FC-4E12-A50D-6DF12EE8A909}" dt="2022-05-03T12:55:33.786" v="101" actId="1038"/>
          <ac:picMkLst>
            <pc:docMk/>
            <pc:sldMk cId="2139111215" sldId="351"/>
            <ac:picMk id="6" creationId="{8F618556-3A7F-CC31-CF6F-60867A92B244}"/>
          </ac:picMkLst>
        </pc:picChg>
      </pc:sldChg>
      <pc:sldChg chg="add">
        <pc:chgData name="Conor Campobasso" userId="1a196f27-ad8e-412d-8006-9112eb1f6f63" providerId="ADAL" clId="{2D69B6E2-B9FC-4E12-A50D-6DF12EE8A909}" dt="2022-05-03T13:48:50.192" v="196" actId="2890"/>
        <pc:sldMkLst>
          <pc:docMk/>
          <pc:sldMk cId="2085629506" sldId="352"/>
        </pc:sldMkLst>
      </pc:sldChg>
      <pc:sldChg chg="add">
        <pc:chgData name="Conor Campobasso" userId="1a196f27-ad8e-412d-8006-9112eb1f6f63" providerId="ADAL" clId="{2D69B6E2-B9FC-4E12-A50D-6DF12EE8A909}" dt="2022-05-03T14:05:57.649" v="339" actId="2890"/>
        <pc:sldMkLst>
          <pc:docMk/>
          <pc:sldMk cId="879194120" sldId="353"/>
        </pc:sldMkLst>
      </pc:sldChg>
    </pc:docChg>
  </pc:docChgLst>
  <pc:docChgLst>
    <pc:chgData name="Jason Price" userId="7ed07eb9-3bb3-40be-8bc6-0f2fcbeca8ff" providerId="ADAL" clId="{05512040-EA1F-43B4-AA75-EA52281FDC07}"/>
    <pc:docChg chg="modSld">
      <pc:chgData name="Jason Price" userId="7ed07eb9-3bb3-40be-8bc6-0f2fcbeca8ff" providerId="ADAL" clId="{05512040-EA1F-43B4-AA75-EA52281FDC07}" dt="2022-05-04T12:08:08.117" v="0" actId="729"/>
      <pc:docMkLst>
        <pc:docMk/>
      </pc:docMkLst>
      <pc:sldChg chg="mod modShow">
        <pc:chgData name="Jason Price" userId="7ed07eb9-3bb3-40be-8bc6-0f2fcbeca8ff" providerId="ADAL" clId="{05512040-EA1F-43B4-AA75-EA52281FDC07}" dt="2022-05-04T12:08:08.117" v="0" actId="729"/>
        <pc:sldMkLst>
          <pc:docMk/>
          <pc:sldMk cId="1149203101" sldId="345"/>
        </pc:sldMkLst>
      </pc:sldChg>
    </pc:docChg>
  </pc:docChgLst>
  <pc:docChgLst>
    <pc:chgData name="Cassidy Sparks" userId="cd857fe3-7741-442b-ac41-a89b3c2aca10" providerId="ADAL" clId="{26CE34F5-6796-462B-B7CD-A4808BCA56A8}"/>
    <pc:docChg chg="modSld">
      <pc:chgData name="Cassidy Sparks" userId="cd857fe3-7741-442b-ac41-a89b3c2aca10" providerId="ADAL" clId="{26CE34F5-6796-462B-B7CD-A4808BCA56A8}" dt="2022-05-03T15:27:48.188" v="207" actId="20577"/>
      <pc:docMkLst>
        <pc:docMk/>
      </pc:docMkLst>
      <pc:sldChg chg="modSp mod">
        <pc:chgData name="Cassidy Sparks" userId="cd857fe3-7741-442b-ac41-a89b3c2aca10" providerId="ADAL" clId="{26CE34F5-6796-462B-B7CD-A4808BCA56A8}" dt="2022-05-03T14:51:07.648" v="87" actId="1076"/>
        <pc:sldMkLst>
          <pc:docMk/>
          <pc:sldMk cId="4203933959" sldId="280"/>
        </pc:sldMkLst>
        <pc:spChg chg="mod">
          <ac:chgData name="Cassidy Sparks" userId="cd857fe3-7741-442b-ac41-a89b3c2aca10" providerId="ADAL" clId="{26CE34F5-6796-462B-B7CD-A4808BCA56A8}" dt="2022-05-03T14:51:07.648" v="87" actId="1076"/>
          <ac:spMkLst>
            <pc:docMk/>
            <pc:sldMk cId="4203933959" sldId="280"/>
            <ac:spMk id="4" creationId="{754FBF0E-0D32-49D0-9E96-9A4727B50214}"/>
          </ac:spMkLst>
        </pc:spChg>
      </pc:sldChg>
      <pc:sldChg chg="modSp mod">
        <pc:chgData name="Cassidy Sparks" userId="cd857fe3-7741-442b-ac41-a89b3c2aca10" providerId="ADAL" clId="{26CE34F5-6796-462B-B7CD-A4808BCA56A8}" dt="2022-05-03T14:54:15.204" v="146" actId="20577"/>
        <pc:sldMkLst>
          <pc:docMk/>
          <pc:sldMk cId="3942636356" sldId="314"/>
        </pc:sldMkLst>
        <pc:graphicFrameChg chg="mod modGraphic">
          <ac:chgData name="Cassidy Sparks" userId="cd857fe3-7741-442b-ac41-a89b3c2aca10" providerId="ADAL" clId="{26CE34F5-6796-462B-B7CD-A4808BCA56A8}" dt="2022-05-03T14:54:15.204" v="146" actId="20577"/>
          <ac:graphicFrameMkLst>
            <pc:docMk/>
            <pc:sldMk cId="3942636356" sldId="314"/>
            <ac:graphicFrameMk id="5" creationId="{733870E3-CA74-4184-854E-45F6F827E8DC}"/>
          </ac:graphicFrameMkLst>
        </pc:graphicFrameChg>
        <pc:graphicFrameChg chg="mod modGraphic">
          <ac:chgData name="Cassidy Sparks" userId="cd857fe3-7741-442b-ac41-a89b3c2aca10" providerId="ADAL" clId="{26CE34F5-6796-462B-B7CD-A4808BCA56A8}" dt="2022-05-03T14:53:57.421" v="134" actId="20577"/>
          <ac:graphicFrameMkLst>
            <pc:docMk/>
            <pc:sldMk cId="3942636356" sldId="314"/>
            <ac:graphicFrameMk id="11" creationId="{C3CFBAFF-F329-A69C-23DD-C93601D50093}"/>
          </ac:graphicFrameMkLst>
        </pc:graphicFrameChg>
      </pc:sldChg>
      <pc:sldChg chg="modSp mod">
        <pc:chgData name="Cassidy Sparks" userId="cd857fe3-7741-442b-ac41-a89b3c2aca10" providerId="ADAL" clId="{26CE34F5-6796-462B-B7CD-A4808BCA56A8}" dt="2022-05-03T15:27:48.188" v="207" actId="20577"/>
        <pc:sldMkLst>
          <pc:docMk/>
          <pc:sldMk cId="166642523" sldId="335"/>
        </pc:sldMkLst>
        <pc:spChg chg="mod">
          <ac:chgData name="Cassidy Sparks" userId="cd857fe3-7741-442b-ac41-a89b3c2aca10" providerId="ADAL" clId="{26CE34F5-6796-462B-B7CD-A4808BCA56A8}" dt="2022-05-03T15:27:48.188" v="207" actId="20577"/>
          <ac:spMkLst>
            <pc:docMk/>
            <pc:sldMk cId="166642523" sldId="335"/>
            <ac:spMk id="7" creationId="{00000000-0000-0000-0000-000000000000}"/>
          </ac:spMkLst>
        </pc:spChg>
        <pc:spChg chg="mod">
          <ac:chgData name="Cassidy Sparks" userId="cd857fe3-7741-442b-ac41-a89b3c2aca10" providerId="ADAL" clId="{26CE34F5-6796-462B-B7CD-A4808BCA56A8}" dt="2022-05-03T14:21:21.752" v="0" actId="2711"/>
          <ac:spMkLst>
            <pc:docMk/>
            <pc:sldMk cId="166642523" sldId="335"/>
            <ac:spMk id="8" creationId="{00000000-0000-0000-0000-000000000000}"/>
          </ac:spMkLst>
        </pc:spChg>
      </pc:sldChg>
      <pc:sldChg chg="modSp mod">
        <pc:chgData name="Cassidy Sparks" userId="cd857fe3-7741-442b-ac41-a89b3c2aca10" providerId="ADAL" clId="{26CE34F5-6796-462B-B7CD-A4808BCA56A8}" dt="2022-05-03T14:56:17.292" v="191" actId="20577"/>
        <pc:sldMkLst>
          <pc:docMk/>
          <pc:sldMk cId="2222155274" sldId="336"/>
        </pc:sldMkLst>
        <pc:spChg chg="mod">
          <ac:chgData name="Cassidy Sparks" userId="cd857fe3-7741-442b-ac41-a89b3c2aca10" providerId="ADAL" clId="{26CE34F5-6796-462B-B7CD-A4808BCA56A8}" dt="2022-05-03T14:52:51.953" v="88" actId="1076"/>
          <ac:spMkLst>
            <pc:docMk/>
            <pc:sldMk cId="2222155274" sldId="336"/>
            <ac:spMk id="2" creationId="{6728B211-C6A8-4266-A5B8-6D29EEAEB876}"/>
          </ac:spMkLst>
        </pc:spChg>
        <pc:spChg chg="mod">
          <ac:chgData name="Cassidy Sparks" userId="cd857fe3-7741-442b-ac41-a89b3c2aca10" providerId="ADAL" clId="{26CE34F5-6796-462B-B7CD-A4808BCA56A8}" dt="2022-05-03T14:29:13.054" v="83" actId="1036"/>
          <ac:spMkLst>
            <pc:docMk/>
            <pc:sldMk cId="2222155274" sldId="336"/>
            <ac:spMk id="3" creationId="{34BBEFF2-4917-48FC-8F0A-2B9BD2D3A891}"/>
          </ac:spMkLst>
        </pc:spChg>
        <pc:graphicFrameChg chg="mod modGraphic">
          <ac:chgData name="Cassidy Sparks" userId="cd857fe3-7741-442b-ac41-a89b3c2aca10" providerId="ADAL" clId="{26CE34F5-6796-462B-B7CD-A4808BCA56A8}" dt="2022-05-03T14:55:59.917" v="179" actId="114"/>
          <ac:graphicFrameMkLst>
            <pc:docMk/>
            <pc:sldMk cId="2222155274" sldId="336"/>
            <ac:graphicFrameMk id="4" creationId="{B3247A37-81A1-4773-980D-3E01326CD9F9}"/>
          </ac:graphicFrameMkLst>
        </pc:graphicFrameChg>
        <pc:graphicFrameChg chg="mod modGraphic">
          <ac:chgData name="Cassidy Sparks" userId="cd857fe3-7741-442b-ac41-a89b3c2aca10" providerId="ADAL" clId="{26CE34F5-6796-462B-B7CD-A4808BCA56A8}" dt="2022-05-03T14:56:12.575" v="188"/>
          <ac:graphicFrameMkLst>
            <pc:docMk/>
            <pc:sldMk cId="2222155274" sldId="336"/>
            <ac:graphicFrameMk id="6" creationId="{53F77DCF-3FAC-4FD8-9728-07693D49E19C}"/>
          </ac:graphicFrameMkLst>
        </pc:graphicFrameChg>
        <pc:graphicFrameChg chg="mod modGraphic">
          <ac:chgData name="Cassidy Sparks" userId="cd857fe3-7741-442b-ac41-a89b3c2aca10" providerId="ADAL" clId="{26CE34F5-6796-462B-B7CD-A4808BCA56A8}" dt="2022-05-03T14:56:17.292" v="191" actId="20577"/>
          <ac:graphicFrameMkLst>
            <pc:docMk/>
            <pc:sldMk cId="2222155274" sldId="336"/>
            <ac:graphicFrameMk id="13" creationId="{3D1C4C18-3E80-4CA5-8520-746E4EB8E58E}"/>
          </ac:graphicFrameMkLst>
        </pc:graphicFrameChg>
      </pc:sldChg>
      <pc:sldChg chg="modSp mod">
        <pc:chgData name="Cassidy Sparks" userId="cd857fe3-7741-442b-ac41-a89b3c2aca10" providerId="ADAL" clId="{26CE34F5-6796-462B-B7CD-A4808BCA56A8}" dt="2022-05-03T14:54:25.483" v="152" actId="20577"/>
        <pc:sldMkLst>
          <pc:docMk/>
          <pc:sldMk cId="3000978384" sldId="337"/>
        </pc:sldMkLst>
        <pc:graphicFrameChg chg="mod modGraphic">
          <ac:chgData name="Cassidy Sparks" userId="cd857fe3-7741-442b-ac41-a89b3c2aca10" providerId="ADAL" clId="{26CE34F5-6796-462B-B7CD-A4808BCA56A8}" dt="2022-05-03T14:54:25.483" v="152" actId="20577"/>
          <ac:graphicFrameMkLst>
            <pc:docMk/>
            <pc:sldMk cId="3000978384" sldId="337"/>
            <ac:graphicFrameMk id="10" creationId="{10DD65AA-9C47-5E5D-78C4-F18B22247762}"/>
          </ac:graphicFrameMkLst>
        </pc:graphicFrameChg>
      </pc:sldChg>
      <pc:sldChg chg="modSp mod">
        <pc:chgData name="Cassidy Sparks" userId="cd857fe3-7741-442b-ac41-a89b3c2aca10" providerId="ADAL" clId="{26CE34F5-6796-462B-B7CD-A4808BCA56A8}" dt="2022-05-03T14:26:01.194" v="24" actId="1035"/>
        <pc:sldMkLst>
          <pc:docMk/>
          <pc:sldMk cId="1143099913" sldId="339"/>
        </pc:sldMkLst>
        <pc:spChg chg="mod">
          <ac:chgData name="Cassidy Sparks" userId="cd857fe3-7741-442b-ac41-a89b3c2aca10" providerId="ADAL" clId="{26CE34F5-6796-462B-B7CD-A4808BCA56A8}" dt="2022-05-03T14:26:01.194" v="24" actId="1035"/>
          <ac:spMkLst>
            <pc:docMk/>
            <pc:sldMk cId="1143099913" sldId="339"/>
            <ac:spMk id="3" creationId="{34BBEFF2-4917-48FC-8F0A-2B9BD2D3A891}"/>
          </ac:spMkLst>
        </pc:spChg>
      </pc:sldChg>
      <pc:sldChg chg="modSp mod">
        <pc:chgData name="Cassidy Sparks" userId="cd857fe3-7741-442b-ac41-a89b3c2aca10" providerId="ADAL" clId="{26CE34F5-6796-462B-B7CD-A4808BCA56A8}" dt="2022-05-03T15:03:04.408" v="204" actId="207"/>
        <pc:sldMkLst>
          <pc:docMk/>
          <pc:sldMk cId="989544069" sldId="340"/>
        </pc:sldMkLst>
        <pc:spChg chg="mod">
          <ac:chgData name="Cassidy Sparks" userId="cd857fe3-7741-442b-ac41-a89b3c2aca10" providerId="ADAL" clId="{26CE34F5-6796-462B-B7CD-A4808BCA56A8}" dt="2022-05-03T15:02:34.593" v="200" actId="2085"/>
          <ac:spMkLst>
            <pc:docMk/>
            <pc:sldMk cId="989544069" sldId="340"/>
            <ac:spMk id="30" creationId="{F78364A0-AAF0-48A2-8E2C-63BFBFA06909}"/>
          </ac:spMkLst>
        </pc:spChg>
        <pc:spChg chg="mod">
          <ac:chgData name="Cassidy Sparks" userId="cd857fe3-7741-442b-ac41-a89b3c2aca10" providerId="ADAL" clId="{26CE34F5-6796-462B-B7CD-A4808BCA56A8}" dt="2022-05-03T15:02:45.006" v="201" actId="207"/>
          <ac:spMkLst>
            <pc:docMk/>
            <pc:sldMk cId="989544069" sldId="340"/>
            <ac:spMk id="31" creationId="{F1019E4C-5B4A-47C7-B252-7F7B16CCC3D6}"/>
          </ac:spMkLst>
        </pc:spChg>
        <pc:spChg chg="mod">
          <ac:chgData name="Cassidy Sparks" userId="cd857fe3-7741-442b-ac41-a89b3c2aca10" providerId="ADAL" clId="{26CE34F5-6796-462B-B7CD-A4808BCA56A8}" dt="2022-05-03T15:01:28.294" v="194" actId="207"/>
          <ac:spMkLst>
            <pc:docMk/>
            <pc:sldMk cId="989544069" sldId="340"/>
            <ac:spMk id="32" creationId="{106AB1F0-4ED4-4758-A0CA-CCABD32A3FFE}"/>
          </ac:spMkLst>
        </pc:spChg>
        <pc:spChg chg="mod">
          <ac:chgData name="Cassidy Sparks" userId="cd857fe3-7741-442b-ac41-a89b3c2aca10" providerId="ADAL" clId="{26CE34F5-6796-462B-B7CD-A4808BCA56A8}" dt="2022-05-03T15:02:50.362" v="202" actId="207"/>
          <ac:spMkLst>
            <pc:docMk/>
            <pc:sldMk cId="989544069" sldId="340"/>
            <ac:spMk id="33" creationId="{2E0759B3-0A38-4088-9FE4-6887B08EE191}"/>
          </ac:spMkLst>
        </pc:spChg>
        <pc:spChg chg="mod">
          <ac:chgData name="Cassidy Sparks" userId="cd857fe3-7741-442b-ac41-a89b3c2aca10" providerId="ADAL" clId="{26CE34F5-6796-462B-B7CD-A4808BCA56A8}" dt="2022-05-03T15:02:57.501" v="203" actId="207"/>
          <ac:spMkLst>
            <pc:docMk/>
            <pc:sldMk cId="989544069" sldId="340"/>
            <ac:spMk id="34" creationId="{C1389E28-F506-403B-A024-FCFB5B45BE86}"/>
          </ac:spMkLst>
        </pc:spChg>
        <pc:spChg chg="mod">
          <ac:chgData name="Cassidy Sparks" userId="cd857fe3-7741-442b-ac41-a89b3c2aca10" providerId="ADAL" clId="{26CE34F5-6796-462B-B7CD-A4808BCA56A8}" dt="2022-05-03T15:03:04.408" v="204" actId="207"/>
          <ac:spMkLst>
            <pc:docMk/>
            <pc:sldMk cId="989544069" sldId="340"/>
            <ac:spMk id="35" creationId="{EF45AACC-6D07-430D-AA60-3D5325F78950}"/>
          </ac:spMkLst>
        </pc:spChg>
        <pc:spChg chg="mod">
          <ac:chgData name="Cassidy Sparks" userId="cd857fe3-7741-442b-ac41-a89b3c2aca10" providerId="ADAL" clId="{26CE34F5-6796-462B-B7CD-A4808BCA56A8}" dt="2022-05-03T15:01:04.397" v="193" actId="20577"/>
          <ac:spMkLst>
            <pc:docMk/>
            <pc:sldMk cId="989544069" sldId="340"/>
            <ac:spMk id="38" creationId="{73D546B5-D859-46EC-84CF-2064D28161F0}"/>
          </ac:spMkLst>
        </pc:spChg>
      </pc:sldChg>
      <pc:sldChg chg="modSp mod">
        <pc:chgData name="Cassidy Sparks" userId="cd857fe3-7741-442b-ac41-a89b3c2aca10" providerId="ADAL" clId="{26CE34F5-6796-462B-B7CD-A4808BCA56A8}" dt="2022-05-03T15:03:29.899" v="205"/>
        <pc:sldMkLst>
          <pc:docMk/>
          <pc:sldMk cId="3251649012" sldId="341"/>
        </pc:sldMkLst>
        <pc:spChg chg="mod">
          <ac:chgData name="Cassidy Sparks" userId="cd857fe3-7741-442b-ac41-a89b3c2aca10" providerId="ADAL" clId="{26CE34F5-6796-462B-B7CD-A4808BCA56A8}" dt="2022-05-03T14:23:42.182" v="14" actId="1076"/>
          <ac:spMkLst>
            <pc:docMk/>
            <pc:sldMk cId="3251649012" sldId="341"/>
            <ac:spMk id="44" creationId="{F745515B-8F3A-40BF-A90E-A02B46E83931}"/>
          </ac:spMkLst>
        </pc:spChg>
        <pc:picChg chg="mod">
          <ac:chgData name="Cassidy Sparks" userId="cd857fe3-7741-442b-ac41-a89b3c2aca10" providerId="ADAL" clId="{26CE34F5-6796-462B-B7CD-A4808BCA56A8}" dt="2022-05-03T15:03:29.899" v="205"/>
          <ac:picMkLst>
            <pc:docMk/>
            <pc:sldMk cId="3251649012" sldId="341"/>
            <ac:picMk id="42" creationId="{0E4303F1-E0E4-49AA-ABE3-F8A3C4F20825}"/>
          </ac:picMkLst>
        </pc:picChg>
      </pc:sldChg>
      <pc:sldChg chg="modSp mod">
        <pc:chgData name="Cassidy Sparks" userId="cd857fe3-7741-442b-ac41-a89b3c2aca10" providerId="ADAL" clId="{26CE34F5-6796-462B-B7CD-A4808BCA56A8}" dt="2022-05-03T14:29:06.432" v="75" actId="1036"/>
        <pc:sldMkLst>
          <pc:docMk/>
          <pc:sldMk cId="709300980" sldId="344"/>
        </pc:sldMkLst>
        <pc:spChg chg="mod">
          <ac:chgData name="Cassidy Sparks" userId="cd857fe3-7741-442b-ac41-a89b3c2aca10" providerId="ADAL" clId="{26CE34F5-6796-462B-B7CD-A4808BCA56A8}" dt="2022-05-03T14:29:06.432" v="75" actId="1036"/>
          <ac:spMkLst>
            <pc:docMk/>
            <pc:sldMk cId="709300980" sldId="344"/>
            <ac:spMk id="3" creationId="{34BBEFF2-4917-48FC-8F0A-2B9BD2D3A891}"/>
          </ac:spMkLst>
        </pc:spChg>
      </pc:sldChg>
      <pc:sldChg chg="modSp mod">
        <pc:chgData name="Cassidy Sparks" userId="cd857fe3-7741-442b-ac41-a89b3c2aca10" providerId="ADAL" clId="{26CE34F5-6796-462B-B7CD-A4808BCA56A8}" dt="2022-05-03T14:28:25.684" v="68" actId="1076"/>
        <pc:sldMkLst>
          <pc:docMk/>
          <pc:sldMk cId="1149203101" sldId="345"/>
        </pc:sldMkLst>
        <pc:spChg chg="mod">
          <ac:chgData name="Cassidy Sparks" userId="cd857fe3-7741-442b-ac41-a89b3c2aca10" providerId="ADAL" clId="{26CE34F5-6796-462B-B7CD-A4808BCA56A8}" dt="2022-05-03T14:28:18.323" v="67" actId="20577"/>
          <ac:spMkLst>
            <pc:docMk/>
            <pc:sldMk cId="1149203101" sldId="345"/>
            <ac:spMk id="2" creationId="{6728B211-C6A8-4266-A5B8-6D29EEAEB876}"/>
          </ac:spMkLst>
        </pc:spChg>
        <pc:spChg chg="mod">
          <ac:chgData name="Cassidy Sparks" userId="cd857fe3-7741-442b-ac41-a89b3c2aca10" providerId="ADAL" clId="{26CE34F5-6796-462B-B7CD-A4808BCA56A8}" dt="2022-05-03T14:28:25.684" v="68" actId="1076"/>
          <ac:spMkLst>
            <pc:docMk/>
            <pc:sldMk cId="1149203101" sldId="345"/>
            <ac:spMk id="6" creationId="{DE186BE6-331D-4F7F-B517-F127FB8CFE56}"/>
          </ac:spMkLst>
        </pc:spChg>
      </pc:sldChg>
      <pc:sldChg chg="modSp mod">
        <pc:chgData name="Cassidy Sparks" userId="cd857fe3-7741-442b-ac41-a89b3c2aca10" providerId="ADAL" clId="{26CE34F5-6796-462B-B7CD-A4808BCA56A8}" dt="2022-05-03T14:29:44.749" v="85" actId="255"/>
        <pc:sldMkLst>
          <pc:docMk/>
          <pc:sldMk cId="2197636089" sldId="346"/>
        </pc:sldMkLst>
        <pc:spChg chg="mod">
          <ac:chgData name="Cassidy Sparks" userId="cd857fe3-7741-442b-ac41-a89b3c2aca10" providerId="ADAL" clId="{26CE34F5-6796-462B-B7CD-A4808BCA56A8}" dt="2022-05-03T14:29:44.749" v="85" actId="255"/>
          <ac:spMkLst>
            <pc:docMk/>
            <pc:sldMk cId="2197636089" sldId="346"/>
            <ac:spMk id="3" creationId="{34BBEFF2-4917-48FC-8F0A-2B9BD2D3A891}"/>
          </ac:spMkLst>
        </pc:spChg>
      </pc:sldChg>
      <pc:sldChg chg="modSp mod">
        <pc:chgData name="Cassidy Sparks" userId="cd857fe3-7741-442b-ac41-a89b3c2aca10" providerId="ADAL" clId="{26CE34F5-6796-462B-B7CD-A4808BCA56A8}" dt="2022-05-03T14:27:32.354" v="66" actId="1036"/>
        <pc:sldMkLst>
          <pc:docMk/>
          <pc:sldMk cId="1855878042" sldId="349"/>
        </pc:sldMkLst>
        <pc:spChg chg="mod">
          <ac:chgData name="Cassidy Sparks" userId="cd857fe3-7741-442b-ac41-a89b3c2aca10" providerId="ADAL" clId="{26CE34F5-6796-462B-B7CD-A4808BCA56A8}" dt="2022-05-03T14:27:24.353" v="53" actId="1076"/>
          <ac:spMkLst>
            <pc:docMk/>
            <pc:sldMk cId="1855878042" sldId="349"/>
            <ac:spMk id="7" creationId="{2E2F5BC6-46D6-4110-810D-E6CFBDF273C3}"/>
          </ac:spMkLst>
        </pc:spChg>
        <pc:spChg chg="mod">
          <ac:chgData name="Cassidy Sparks" userId="cd857fe3-7741-442b-ac41-a89b3c2aca10" providerId="ADAL" clId="{26CE34F5-6796-462B-B7CD-A4808BCA56A8}" dt="2022-05-03T14:27:27.964" v="54" actId="1076"/>
          <ac:spMkLst>
            <pc:docMk/>
            <pc:sldMk cId="1855878042" sldId="349"/>
            <ac:spMk id="9" creationId="{3EE473C6-EE35-4FAA-82EA-6B94BCD14ED7}"/>
          </ac:spMkLst>
        </pc:spChg>
        <pc:graphicFrameChg chg="mod">
          <ac:chgData name="Cassidy Sparks" userId="cd857fe3-7741-442b-ac41-a89b3c2aca10" providerId="ADAL" clId="{26CE34F5-6796-462B-B7CD-A4808BCA56A8}" dt="2022-05-03T14:27:32.354" v="66" actId="1036"/>
          <ac:graphicFrameMkLst>
            <pc:docMk/>
            <pc:sldMk cId="1855878042" sldId="349"/>
            <ac:graphicFrameMk id="8" creationId="{CAF8BD32-039E-4879-221F-612537B33891}"/>
          </ac:graphicFrameMkLst>
        </pc:graphicFrameChg>
      </pc:sldChg>
      <pc:sldChg chg="modSp mod">
        <pc:chgData name="Cassidy Sparks" userId="cd857fe3-7741-442b-ac41-a89b3c2aca10" providerId="ADAL" clId="{26CE34F5-6796-462B-B7CD-A4808BCA56A8}" dt="2022-05-03T14:24:01.968" v="16" actId="2711"/>
        <pc:sldMkLst>
          <pc:docMk/>
          <pc:sldMk cId="2312682790" sldId="350"/>
        </pc:sldMkLst>
        <pc:spChg chg="mod">
          <ac:chgData name="Cassidy Sparks" userId="cd857fe3-7741-442b-ac41-a89b3c2aca10" providerId="ADAL" clId="{26CE34F5-6796-462B-B7CD-A4808BCA56A8}" dt="2022-05-03T14:24:01.968" v="16" actId="2711"/>
          <ac:spMkLst>
            <pc:docMk/>
            <pc:sldMk cId="2312682790" sldId="350"/>
            <ac:spMk id="2" creationId="{6728B211-C6A8-4266-A5B8-6D29EEAEB876}"/>
          </ac:spMkLst>
        </pc:spChg>
        <pc:spChg chg="mod">
          <ac:chgData name="Cassidy Sparks" userId="cd857fe3-7741-442b-ac41-a89b3c2aca10" providerId="ADAL" clId="{26CE34F5-6796-462B-B7CD-A4808BCA56A8}" dt="2022-05-03T14:23:55.674" v="15" actId="14100"/>
          <ac:spMkLst>
            <pc:docMk/>
            <pc:sldMk cId="2312682790" sldId="350"/>
            <ac:spMk id="3" creationId="{34BBEFF2-4917-48FC-8F0A-2B9BD2D3A891}"/>
          </ac:spMkLst>
        </pc:spChg>
      </pc:sldChg>
      <pc:sldChg chg="modSp mod">
        <pc:chgData name="Cassidy Sparks" userId="cd857fe3-7741-442b-ac41-a89b3c2aca10" providerId="ADAL" clId="{26CE34F5-6796-462B-B7CD-A4808BCA56A8}" dt="2022-05-03T14:27:03.150" v="52" actId="1035"/>
        <pc:sldMkLst>
          <pc:docMk/>
          <pc:sldMk cId="2085629506" sldId="352"/>
        </pc:sldMkLst>
        <pc:spChg chg="mod">
          <ac:chgData name="Cassidy Sparks" userId="cd857fe3-7741-442b-ac41-a89b3c2aca10" providerId="ADAL" clId="{26CE34F5-6796-462B-B7CD-A4808BCA56A8}" dt="2022-05-03T14:26:17.138" v="34" actId="1035"/>
          <ac:spMkLst>
            <pc:docMk/>
            <pc:sldMk cId="2085629506" sldId="352"/>
            <ac:spMk id="3" creationId="{34BBEFF2-4917-48FC-8F0A-2B9BD2D3A891}"/>
          </ac:spMkLst>
        </pc:spChg>
        <pc:spChg chg="mod">
          <ac:chgData name="Cassidy Sparks" userId="cd857fe3-7741-442b-ac41-a89b3c2aca10" providerId="ADAL" clId="{26CE34F5-6796-462B-B7CD-A4808BCA56A8}" dt="2022-05-03T14:26:25.018" v="35" actId="1076"/>
          <ac:spMkLst>
            <pc:docMk/>
            <pc:sldMk cId="2085629506" sldId="352"/>
            <ac:spMk id="6" creationId="{35E48C10-A291-41A7-8371-B25CA3A5A8B1}"/>
          </ac:spMkLst>
        </pc:spChg>
        <pc:spChg chg="mod">
          <ac:chgData name="Cassidy Sparks" userId="cd857fe3-7741-442b-ac41-a89b3c2aca10" providerId="ADAL" clId="{26CE34F5-6796-462B-B7CD-A4808BCA56A8}" dt="2022-05-03T14:26:29.771" v="36" actId="1076"/>
          <ac:spMkLst>
            <pc:docMk/>
            <pc:sldMk cId="2085629506" sldId="352"/>
            <ac:spMk id="9" creationId="{3EE473C6-EE35-4FAA-82EA-6B94BCD14ED7}"/>
          </ac:spMkLst>
        </pc:spChg>
        <pc:graphicFrameChg chg="mod">
          <ac:chgData name="Cassidy Sparks" userId="cd857fe3-7741-442b-ac41-a89b3c2aca10" providerId="ADAL" clId="{26CE34F5-6796-462B-B7CD-A4808BCA56A8}" dt="2022-05-03T14:27:03.150" v="52" actId="1035"/>
          <ac:graphicFrameMkLst>
            <pc:docMk/>
            <pc:sldMk cId="2085629506" sldId="352"/>
            <ac:graphicFrameMk id="8" creationId="{E9307651-1E60-C807-26DA-4091C0958936}"/>
          </ac:graphicFrameMkLst>
        </pc:graphicFrameChg>
      </pc:sldChg>
    </pc:docChg>
  </pc:docChgLst>
  <pc:docChgLst>
    <pc:chgData name="Jason Price" userId="7ed07eb9-3bb3-40be-8bc6-0f2fcbeca8ff" providerId="ADAL" clId="{B019BB99-BF51-4440-B56F-DEF4D1EFE67D}"/>
    <pc:docChg chg="undo redo custSel addSld delSld modSld sldOrd">
      <pc:chgData name="Jason Price" userId="7ed07eb9-3bb3-40be-8bc6-0f2fcbeca8ff" providerId="ADAL" clId="{B019BB99-BF51-4440-B56F-DEF4D1EFE67D}" dt="2022-05-03T14:03:27.463" v="2265" actId="20577"/>
      <pc:docMkLst>
        <pc:docMk/>
      </pc:docMkLst>
      <pc:sldChg chg="modSp mod modNotesTx">
        <pc:chgData name="Jason Price" userId="7ed07eb9-3bb3-40be-8bc6-0f2fcbeca8ff" providerId="ADAL" clId="{B019BB99-BF51-4440-B56F-DEF4D1EFE67D}" dt="2022-05-03T13:54:50.136" v="2143" actId="20577"/>
        <pc:sldMkLst>
          <pc:docMk/>
          <pc:sldMk cId="1825884496" sldId="274"/>
        </pc:sldMkLst>
        <pc:spChg chg="mod">
          <ac:chgData name="Jason Price" userId="7ed07eb9-3bb3-40be-8bc6-0f2fcbeca8ff" providerId="ADAL" clId="{B019BB99-BF51-4440-B56F-DEF4D1EFE67D}" dt="2022-05-02T18:44:07.993" v="48" actId="20577"/>
          <ac:spMkLst>
            <pc:docMk/>
            <pc:sldMk cId="1825884496" sldId="274"/>
            <ac:spMk id="4" creationId="{8B7ED5EF-8E18-4FEE-98CE-F89A24429778}"/>
          </ac:spMkLst>
        </pc:spChg>
        <pc:spChg chg="mod">
          <ac:chgData name="Jason Price" userId="7ed07eb9-3bb3-40be-8bc6-0f2fcbeca8ff" providerId="ADAL" clId="{B019BB99-BF51-4440-B56F-DEF4D1EFE67D}" dt="2022-05-02T20:36:53.610" v="872" actId="20577"/>
          <ac:spMkLst>
            <pc:docMk/>
            <pc:sldMk cId="1825884496" sldId="274"/>
            <ac:spMk id="7" creationId="{D47A3443-E505-42CD-9055-CEE2C5E169AC}"/>
          </ac:spMkLst>
        </pc:spChg>
      </pc:sldChg>
      <pc:sldChg chg="del">
        <pc:chgData name="Jason Price" userId="7ed07eb9-3bb3-40be-8bc6-0f2fcbeca8ff" providerId="ADAL" clId="{B019BB99-BF51-4440-B56F-DEF4D1EFE67D}" dt="2022-05-02T18:44:54.482" v="49" actId="2696"/>
        <pc:sldMkLst>
          <pc:docMk/>
          <pc:sldMk cId="1742991658" sldId="275"/>
        </pc:sldMkLst>
      </pc:sldChg>
      <pc:sldChg chg="addSp delSp modSp mod">
        <pc:chgData name="Jason Price" userId="7ed07eb9-3bb3-40be-8bc6-0f2fcbeca8ff" providerId="ADAL" clId="{B019BB99-BF51-4440-B56F-DEF4D1EFE67D}" dt="2022-05-02T20:41:36.084" v="1010" actId="478"/>
        <pc:sldMkLst>
          <pc:docMk/>
          <pc:sldMk cId="4203933959" sldId="280"/>
        </pc:sldMkLst>
        <pc:spChg chg="add mod">
          <ac:chgData name="Jason Price" userId="7ed07eb9-3bb3-40be-8bc6-0f2fcbeca8ff" providerId="ADAL" clId="{B019BB99-BF51-4440-B56F-DEF4D1EFE67D}" dt="2022-05-02T20:41:36.084" v="1010" actId="478"/>
          <ac:spMkLst>
            <pc:docMk/>
            <pc:sldMk cId="4203933959" sldId="280"/>
            <ac:spMk id="3" creationId="{D4BD9559-2590-43EE-8693-7A392F22C733}"/>
          </ac:spMkLst>
        </pc:spChg>
        <pc:spChg chg="mod">
          <ac:chgData name="Jason Price" userId="7ed07eb9-3bb3-40be-8bc6-0f2fcbeca8ff" providerId="ADAL" clId="{B019BB99-BF51-4440-B56F-DEF4D1EFE67D}" dt="2022-05-02T20:41:29.898" v="1009" actId="20577"/>
          <ac:spMkLst>
            <pc:docMk/>
            <pc:sldMk cId="4203933959" sldId="280"/>
            <ac:spMk id="4" creationId="{754FBF0E-0D32-49D0-9E96-9A4727B50214}"/>
          </ac:spMkLst>
        </pc:spChg>
        <pc:spChg chg="del">
          <ac:chgData name="Jason Price" userId="7ed07eb9-3bb3-40be-8bc6-0f2fcbeca8ff" providerId="ADAL" clId="{B019BB99-BF51-4440-B56F-DEF4D1EFE67D}" dt="2022-05-02T20:41:36.084" v="1010" actId="478"/>
          <ac:spMkLst>
            <pc:docMk/>
            <pc:sldMk cId="4203933959" sldId="280"/>
            <ac:spMk id="5" creationId="{BAE28E82-2849-4761-BD4F-9E71F675FE8F}"/>
          </ac:spMkLst>
        </pc:spChg>
      </pc:sldChg>
      <pc:sldChg chg="add del">
        <pc:chgData name="Jason Price" userId="7ed07eb9-3bb3-40be-8bc6-0f2fcbeca8ff" providerId="ADAL" clId="{B019BB99-BF51-4440-B56F-DEF4D1EFE67D}" dt="2022-05-02T19:32:59.999" v="273" actId="2696"/>
        <pc:sldMkLst>
          <pc:docMk/>
          <pc:sldMk cId="2939372212" sldId="290"/>
        </pc:sldMkLst>
      </pc:sldChg>
      <pc:sldChg chg="del mod ord modShow">
        <pc:chgData name="Jason Price" userId="7ed07eb9-3bb3-40be-8bc6-0f2fcbeca8ff" providerId="ADAL" clId="{B019BB99-BF51-4440-B56F-DEF4D1EFE67D}" dt="2022-05-02T20:37:45.259" v="874" actId="2696"/>
        <pc:sldMkLst>
          <pc:docMk/>
          <pc:sldMk cId="3583126625" sldId="293"/>
        </pc:sldMkLst>
      </pc:sldChg>
      <pc:sldChg chg="modSp mod">
        <pc:chgData name="Jason Price" userId="7ed07eb9-3bb3-40be-8bc6-0f2fcbeca8ff" providerId="ADAL" clId="{B019BB99-BF51-4440-B56F-DEF4D1EFE67D}" dt="2022-05-02T20:39:06.075" v="934" actId="20577"/>
        <pc:sldMkLst>
          <pc:docMk/>
          <pc:sldMk cId="2750375645" sldId="312"/>
        </pc:sldMkLst>
        <pc:spChg chg="mod">
          <ac:chgData name="Jason Price" userId="7ed07eb9-3bb3-40be-8bc6-0f2fcbeca8ff" providerId="ADAL" clId="{B019BB99-BF51-4440-B56F-DEF4D1EFE67D}" dt="2022-05-02T20:39:06.075" v="934" actId="20577"/>
          <ac:spMkLst>
            <pc:docMk/>
            <pc:sldMk cId="2750375645" sldId="312"/>
            <ac:spMk id="3" creationId="{34BBEFF2-4917-48FC-8F0A-2B9BD2D3A891}"/>
          </ac:spMkLst>
        </pc:spChg>
      </pc:sldChg>
      <pc:sldChg chg="modSp mod">
        <pc:chgData name="Jason Price" userId="7ed07eb9-3bb3-40be-8bc6-0f2fcbeca8ff" providerId="ADAL" clId="{B019BB99-BF51-4440-B56F-DEF4D1EFE67D}" dt="2022-05-03T13:41:05.808" v="2123" actId="20577"/>
        <pc:sldMkLst>
          <pc:docMk/>
          <pc:sldMk cId="3942636356" sldId="314"/>
        </pc:sldMkLst>
        <pc:graphicFrameChg chg="modGraphic">
          <ac:chgData name="Jason Price" userId="7ed07eb9-3bb3-40be-8bc6-0f2fcbeca8ff" providerId="ADAL" clId="{B019BB99-BF51-4440-B56F-DEF4D1EFE67D}" dt="2022-05-03T13:41:05.808" v="2123" actId="20577"/>
          <ac:graphicFrameMkLst>
            <pc:docMk/>
            <pc:sldMk cId="3942636356" sldId="314"/>
            <ac:graphicFrameMk id="11" creationId="{C3CFBAFF-F329-A69C-23DD-C93601D50093}"/>
          </ac:graphicFrameMkLst>
        </pc:graphicFrameChg>
      </pc:sldChg>
      <pc:sldChg chg="add del">
        <pc:chgData name="Jason Price" userId="7ed07eb9-3bb3-40be-8bc6-0f2fcbeca8ff" providerId="ADAL" clId="{B019BB99-BF51-4440-B56F-DEF4D1EFE67D}" dt="2022-05-03T12:44:21.449" v="1076"/>
        <pc:sldMkLst>
          <pc:docMk/>
          <pc:sldMk cId="1758051657" sldId="321"/>
        </pc:sldMkLst>
      </pc:sldChg>
      <pc:sldChg chg="add del">
        <pc:chgData name="Jason Price" userId="7ed07eb9-3bb3-40be-8bc6-0f2fcbeca8ff" providerId="ADAL" clId="{B019BB99-BF51-4440-B56F-DEF4D1EFE67D}" dt="2022-05-02T20:22:31.910" v="739" actId="2696"/>
        <pc:sldMkLst>
          <pc:docMk/>
          <pc:sldMk cId="3411145119" sldId="325"/>
        </pc:sldMkLst>
      </pc:sldChg>
      <pc:sldChg chg="add del">
        <pc:chgData name="Jason Price" userId="7ed07eb9-3bb3-40be-8bc6-0f2fcbeca8ff" providerId="ADAL" clId="{B019BB99-BF51-4440-B56F-DEF4D1EFE67D}" dt="2022-05-03T12:44:21.449" v="1076"/>
        <pc:sldMkLst>
          <pc:docMk/>
          <pc:sldMk cId="1389746277" sldId="327"/>
        </pc:sldMkLst>
      </pc:sldChg>
      <pc:sldChg chg="addSp delSp modSp mod modNotesTx">
        <pc:chgData name="Jason Price" userId="7ed07eb9-3bb3-40be-8bc6-0f2fcbeca8ff" providerId="ADAL" clId="{B019BB99-BF51-4440-B56F-DEF4D1EFE67D}" dt="2022-05-03T13:57:41.986" v="2228" actId="1076"/>
        <pc:sldMkLst>
          <pc:docMk/>
          <pc:sldMk cId="4105411169" sldId="334"/>
        </pc:sldMkLst>
        <pc:spChg chg="mod">
          <ac:chgData name="Jason Price" userId="7ed07eb9-3bb3-40be-8bc6-0f2fcbeca8ff" providerId="ADAL" clId="{B019BB99-BF51-4440-B56F-DEF4D1EFE67D}" dt="2022-05-02T19:36:09.075" v="283" actId="20577"/>
          <ac:spMkLst>
            <pc:docMk/>
            <pc:sldMk cId="4105411169" sldId="334"/>
            <ac:spMk id="14" creationId="{F99CBE73-118A-49F0-8203-6507258AD3A8}"/>
          </ac:spMkLst>
        </pc:spChg>
        <pc:spChg chg="mod">
          <ac:chgData name="Jason Price" userId="7ed07eb9-3bb3-40be-8bc6-0f2fcbeca8ff" providerId="ADAL" clId="{B019BB99-BF51-4440-B56F-DEF4D1EFE67D}" dt="2022-05-03T13:57:41.986" v="2228" actId="1076"/>
          <ac:spMkLst>
            <pc:docMk/>
            <pc:sldMk cId="4105411169" sldId="334"/>
            <ac:spMk id="15" creationId="{0107BF87-0A04-42FD-A04A-815B34578A9E}"/>
          </ac:spMkLst>
        </pc:spChg>
        <pc:spChg chg="mod">
          <ac:chgData name="Jason Price" userId="7ed07eb9-3bb3-40be-8bc6-0f2fcbeca8ff" providerId="ADAL" clId="{B019BB99-BF51-4440-B56F-DEF4D1EFE67D}" dt="2022-05-02T20:37:09.428" v="873" actId="113"/>
          <ac:spMkLst>
            <pc:docMk/>
            <pc:sldMk cId="4105411169" sldId="334"/>
            <ac:spMk id="17" creationId="{32CB31BD-EEE5-45AD-9146-5D7BABC85987}"/>
          </ac:spMkLst>
        </pc:spChg>
        <pc:spChg chg="del">
          <ac:chgData name="Jason Price" userId="7ed07eb9-3bb3-40be-8bc6-0f2fcbeca8ff" providerId="ADAL" clId="{B019BB99-BF51-4440-B56F-DEF4D1EFE67D}" dt="2022-05-02T18:49:05.475" v="67" actId="478"/>
          <ac:spMkLst>
            <pc:docMk/>
            <pc:sldMk cId="4105411169" sldId="334"/>
            <ac:spMk id="18" creationId="{FE23C029-F357-42F4-B341-E97D94528A19}"/>
          </ac:spMkLst>
        </pc:spChg>
        <pc:spChg chg="add mod">
          <ac:chgData name="Jason Price" userId="7ed07eb9-3bb3-40be-8bc6-0f2fcbeca8ff" providerId="ADAL" clId="{B019BB99-BF51-4440-B56F-DEF4D1EFE67D}" dt="2022-05-02T19:14:19.421" v="214" actId="164"/>
          <ac:spMkLst>
            <pc:docMk/>
            <pc:sldMk cId="4105411169" sldId="334"/>
            <ac:spMk id="27" creationId="{F765FD39-89C9-4632-BC2D-987E94DC8D87}"/>
          </ac:spMkLst>
        </pc:spChg>
        <pc:spChg chg="add mod">
          <ac:chgData name="Jason Price" userId="7ed07eb9-3bb3-40be-8bc6-0f2fcbeca8ff" providerId="ADAL" clId="{B019BB99-BF51-4440-B56F-DEF4D1EFE67D}" dt="2022-05-02T19:36:28.559" v="284" actId="164"/>
          <ac:spMkLst>
            <pc:docMk/>
            <pc:sldMk cId="4105411169" sldId="334"/>
            <ac:spMk id="28" creationId="{BFC35FF5-8CF4-4F9A-8439-9C68CC95497A}"/>
          </ac:spMkLst>
        </pc:spChg>
        <pc:grpChg chg="add mod">
          <ac:chgData name="Jason Price" userId="7ed07eb9-3bb3-40be-8bc6-0f2fcbeca8ff" providerId="ADAL" clId="{B019BB99-BF51-4440-B56F-DEF4D1EFE67D}" dt="2022-05-02T18:57:52.507" v="97" actId="164"/>
          <ac:grpSpMkLst>
            <pc:docMk/>
            <pc:sldMk cId="4105411169" sldId="334"/>
            <ac:grpSpMk id="23" creationId="{04791B4E-C052-4C08-89AF-F2255E3D5DBE}"/>
          </ac:grpSpMkLst>
        </pc:grpChg>
        <pc:grpChg chg="add mod">
          <ac:chgData name="Jason Price" userId="7ed07eb9-3bb3-40be-8bc6-0f2fcbeca8ff" providerId="ADAL" clId="{B019BB99-BF51-4440-B56F-DEF4D1EFE67D}" dt="2022-05-02T19:05:09.303" v="178" actId="164"/>
          <ac:grpSpMkLst>
            <pc:docMk/>
            <pc:sldMk cId="4105411169" sldId="334"/>
            <ac:grpSpMk id="26" creationId="{729160A3-3E81-4159-9B4B-27C4B9B1354C}"/>
          </ac:grpSpMkLst>
        </pc:grpChg>
        <pc:grpChg chg="add mod">
          <ac:chgData name="Jason Price" userId="7ed07eb9-3bb3-40be-8bc6-0f2fcbeca8ff" providerId="ADAL" clId="{B019BB99-BF51-4440-B56F-DEF4D1EFE67D}" dt="2022-05-02T19:14:26.363" v="215" actId="164"/>
          <ac:grpSpMkLst>
            <pc:docMk/>
            <pc:sldMk cId="4105411169" sldId="334"/>
            <ac:grpSpMk id="29" creationId="{AD7A444C-5DE4-4787-8B30-36F43523B740}"/>
          </ac:grpSpMkLst>
        </pc:grpChg>
        <pc:grpChg chg="add mod">
          <ac:chgData name="Jason Price" userId="7ed07eb9-3bb3-40be-8bc6-0f2fcbeca8ff" providerId="ADAL" clId="{B019BB99-BF51-4440-B56F-DEF4D1EFE67D}" dt="2022-05-02T19:36:28.559" v="284" actId="164"/>
          <ac:grpSpMkLst>
            <pc:docMk/>
            <pc:sldMk cId="4105411169" sldId="334"/>
            <ac:grpSpMk id="30" creationId="{D89B35ED-73BA-4EA8-8104-2593C2A57016}"/>
          </ac:grpSpMkLst>
        </pc:grpChg>
        <pc:grpChg chg="add mod">
          <ac:chgData name="Jason Price" userId="7ed07eb9-3bb3-40be-8bc6-0f2fcbeca8ff" providerId="ADAL" clId="{B019BB99-BF51-4440-B56F-DEF4D1EFE67D}" dt="2022-05-02T19:40:25.930" v="316" actId="1076"/>
          <ac:grpSpMkLst>
            <pc:docMk/>
            <pc:sldMk cId="4105411169" sldId="334"/>
            <ac:grpSpMk id="33" creationId="{D18818BB-D1F0-4941-89F1-C5B6DCC7786C}"/>
          </ac:grpSpMkLst>
        </pc:grpChg>
        <pc:picChg chg="add del mod">
          <ac:chgData name="Jason Price" userId="7ed07eb9-3bb3-40be-8bc6-0f2fcbeca8ff" providerId="ADAL" clId="{B019BB99-BF51-4440-B56F-DEF4D1EFE67D}" dt="2022-05-02T18:55:04.673" v="76"/>
          <ac:picMkLst>
            <pc:docMk/>
            <pc:sldMk cId="4105411169" sldId="334"/>
            <ac:picMk id="16" creationId="{7A6F8898-DBD7-4E71-AAEC-42CD36D37DAE}"/>
          </ac:picMkLst>
        </pc:picChg>
        <pc:picChg chg="add mod modCrop">
          <ac:chgData name="Jason Price" userId="7ed07eb9-3bb3-40be-8bc6-0f2fcbeca8ff" providerId="ADAL" clId="{B019BB99-BF51-4440-B56F-DEF4D1EFE67D}" dt="2022-05-02T19:14:26.363" v="215" actId="164"/>
          <ac:picMkLst>
            <pc:docMk/>
            <pc:sldMk cId="4105411169" sldId="334"/>
            <ac:picMk id="20" creationId="{5282AA70-BBC7-4E34-97A3-230AA14109FE}"/>
          </ac:picMkLst>
        </pc:picChg>
        <pc:picChg chg="add del mod modCrop">
          <ac:chgData name="Jason Price" userId="7ed07eb9-3bb3-40be-8bc6-0f2fcbeca8ff" providerId="ADAL" clId="{B019BB99-BF51-4440-B56F-DEF4D1EFE67D}" dt="2022-05-02T19:02:10.867" v="100" actId="478"/>
          <ac:picMkLst>
            <pc:docMk/>
            <pc:sldMk cId="4105411169" sldId="334"/>
            <ac:picMk id="22" creationId="{4354C458-56B2-4D98-A640-7B18D775EAF1}"/>
          </ac:picMkLst>
        </pc:picChg>
        <pc:picChg chg="add mod modCrop">
          <ac:chgData name="Jason Price" userId="7ed07eb9-3bb3-40be-8bc6-0f2fcbeca8ff" providerId="ADAL" clId="{B019BB99-BF51-4440-B56F-DEF4D1EFE67D}" dt="2022-05-02T19:14:19.421" v="214" actId="164"/>
          <ac:picMkLst>
            <pc:docMk/>
            <pc:sldMk cId="4105411169" sldId="334"/>
            <ac:picMk id="25" creationId="{3B4513A6-05EF-490E-AD3B-95AC1D8C8981}"/>
          </ac:picMkLst>
        </pc:picChg>
        <pc:cxnChg chg="add mod">
          <ac:chgData name="Jason Price" userId="7ed07eb9-3bb3-40be-8bc6-0f2fcbeca8ff" providerId="ADAL" clId="{B019BB99-BF51-4440-B56F-DEF4D1EFE67D}" dt="2022-05-02T19:36:28.559" v="284" actId="164"/>
          <ac:cxnSpMkLst>
            <pc:docMk/>
            <pc:sldMk cId="4105411169" sldId="334"/>
            <ac:cxnSpMk id="32" creationId="{043472E8-759D-4A0A-8B67-E975700B82FD}"/>
          </ac:cxnSpMkLst>
        </pc:cxnChg>
      </pc:sldChg>
      <pc:sldChg chg="modNotesTx">
        <pc:chgData name="Jason Price" userId="7ed07eb9-3bb3-40be-8bc6-0f2fcbeca8ff" providerId="ADAL" clId="{B019BB99-BF51-4440-B56F-DEF4D1EFE67D}" dt="2022-05-03T13:56:41.372" v="2225" actId="255"/>
        <pc:sldMkLst>
          <pc:docMk/>
          <pc:sldMk cId="166642523" sldId="335"/>
        </pc:sldMkLst>
      </pc:sldChg>
      <pc:sldChg chg="addSp delSp modSp mod">
        <pc:chgData name="Jason Price" userId="7ed07eb9-3bb3-40be-8bc6-0f2fcbeca8ff" providerId="ADAL" clId="{B019BB99-BF51-4440-B56F-DEF4D1EFE67D}" dt="2022-05-03T13:34:00.860" v="2082" actId="1076"/>
        <pc:sldMkLst>
          <pc:docMk/>
          <pc:sldMk cId="2222155274" sldId="336"/>
        </pc:sldMkLst>
        <pc:spChg chg="mod">
          <ac:chgData name="Jason Price" userId="7ed07eb9-3bb3-40be-8bc6-0f2fcbeca8ff" providerId="ADAL" clId="{B019BB99-BF51-4440-B56F-DEF4D1EFE67D}" dt="2022-05-03T13:26:57.877" v="1953" actId="27636"/>
          <ac:spMkLst>
            <pc:docMk/>
            <pc:sldMk cId="2222155274" sldId="336"/>
            <ac:spMk id="2" creationId="{6728B211-C6A8-4266-A5B8-6D29EEAEB876}"/>
          </ac:spMkLst>
        </pc:spChg>
        <pc:spChg chg="del">
          <ac:chgData name="Jason Price" userId="7ed07eb9-3bb3-40be-8bc6-0f2fcbeca8ff" providerId="ADAL" clId="{B019BB99-BF51-4440-B56F-DEF4D1EFE67D}" dt="2022-05-02T20:23:38.956" v="740" actId="478"/>
          <ac:spMkLst>
            <pc:docMk/>
            <pc:sldMk cId="2222155274" sldId="336"/>
            <ac:spMk id="7" creationId="{81D30673-6FFE-4167-B4C4-B5A8868CF9D4}"/>
          </ac:spMkLst>
        </pc:spChg>
        <pc:spChg chg="del">
          <ac:chgData name="Jason Price" userId="7ed07eb9-3bb3-40be-8bc6-0f2fcbeca8ff" providerId="ADAL" clId="{B019BB99-BF51-4440-B56F-DEF4D1EFE67D}" dt="2022-05-02T20:23:41.659" v="741" actId="478"/>
          <ac:spMkLst>
            <pc:docMk/>
            <pc:sldMk cId="2222155274" sldId="336"/>
            <ac:spMk id="8" creationId="{8166085D-4010-4951-9826-DC8016401540}"/>
          </ac:spMkLst>
        </pc:spChg>
        <pc:spChg chg="mod">
          <ac:chgData name="Jason Price" userId="7ed07eb9-3bb3-40be-8bc6-0f2fcbeca8ff" providerId="ADAL" clId="{B019BB99-BF51-4440-B56F-DEF4D1EFE67D}" dt="2022-05-03T13:34:00.860" v="2082" actId="1076"/>
          <ac:spMkLst>
            <pc:docMk/>
            <pc:sldMk cId="2222155274" sldId="336"/>
            <ac:spMk id="9" creationId="{57F740C9-3E06-40CB-992C-51C08CF1CB77}"/>
          </ac:spMkLst>
        </pc:spChg>
        <pc:spChg chg="add mod">
          <ac:chgData name="Jason Price" userId="7ed07eb9-3bb3-40be-8bc6-0f2fcbeca8ff" providerId="ADAL" clId="{B019BB99-BF51-4440-B56F-DEF4D1EFE67D}" dt="2022-05-03T13:26:26.008" v="1941" actId="1076"/>
          <ac:spMkLst>
            <pc:docMk/>
            <pc:sldMk cId="2222155274" sldId="336"/>
            <ac:spMk id="11" creationId="{ECA5FD29-C9DC-4EAE-8321-108E4A34EE32}"/>
          </ac:spMkLst>
        </pc:spChg>
        <pc:spChg chg="add mod">
          <ac:chgData name="Jason Price" userId="7ed07eb9-3bb3-40be-8bc6-0f2fcbeca8ff" providerId="ADAL" clId="{B019BB99-BF51-4440-B56F-DEF4D1EFE67D}" dt="2022-05-03T13:29:59.908" v="2081" actId="1076"/>
          <ac:spMkLst>
            <pc:docMk/>
            <pc:sldMk cId="2222155274" sldId="336"/>
            <ac:spMk id="12" creationId="{72E828A1-F50E-437B-BEF3-2F8952A74DF7}"/>
          </ac:spMkLst>
        </pc:spChg>
        <pc:graphicFrameChg chg="modGraphic">
          <ac:chgData name="Jason Price" userId="7ed07eb9-3bb3-40be-8bc6-0f2fcbeca8ff" providerId="ADAL" clId="{B019BB99-BF51-4440-B56F-DEF4D1EFE67D}" dt="2022-05-03T13:16:06.523" v="1715" actId="5793"/>
          <ac:graphicFrameMkLst>
            <pc:docMk/>
            <pc:sldMk cId="2222155274" sldId="336"/>
            <ac:graphicFrameMk id="4" creationId="{B3247A37-81A1-4773-980D-3E01326CD9F9}"/>
          </ac:graphicFrameMkLst>
        </pc:graphicFrameChg>
        <pc:graphicFrameChg chg="modGraphic">
          <ac:chgData name="Jason Price" userId="7ed07eb9-3bb3-40be-8bc6-0f2fcbeca8ff" providerId="ADAL" clId="{B019BB99-BF51-4440-B56F-DEF4D1EFE67D}" dt="2022-05-03T13:20:24.945" v="1921" actId="20577"/>
          <ac:graphicFrameMkLst>
            <pc:docMk/>
            <pc:sldMk cId="2222155274" sldId="336"/>
            <ac:graphicFrameMk id="6" creationId="{53F77DCF-3FAC-4FD8-9728-07693D49E19C}"/>
          </ac:graphicFrameMkLst>
        </pc:graphicFrameChg>
        <pc:graphicFrameChg chg="add mod modGraphic">
          <ac:chgData name="Jason Price" userId="7ed07eb9-3bb3-40be-8bc6-0f2fcbeca8ff" providerId="ADAL" clId="{B019BB99-BF51-4440-B56F-DEF4D1EFE67D}" dt="2022-05-03T13:29:47.424" v="2079" actId="1076"/>
          <ac:graphicFrameMkLst>
            <pc:docMk/>
            <pc:sldMk cId="2222155274" sldId="336"/>
            <ac:graphicFrameMk id="13" creationId="{3D1C4C18-3E80-4CA5-8520-746E4EB8E58E}"/>
          </ac:graphicFrameMkLst>
        </pc:graphicFrameChg>
      </pc:sldChg>
      <pc:sldChg chg="modSp mod">
        <pc:chgData name="Jason Price" userId="7ed07eb9-3bb3-40be-8bc6-0f2fcbeca8ff" providerId="ADAL" clId="{B019BB99-BF51-4440-B56F-DEF4D1EFE67D}" dt="2022-05-02T20:28:02.059" v="797" actId="20577"/>
        <pc:sldMkLst>
          <pc:docMk/>
          <pc:sldMk cId="3000978384" sldId="337"/>
        </pc:sldMkLst>
        <pc:spChg chg="mod">
          <ac:chgData name="Jason Price" userId="7ed07eb9-3bb3-40be-8bc6-0f2fcbeca8ff" providerId="ADAL" clId="{B019BB99-BF51-4440-B56F-DEF4D1EFE67D}" dt="2022-05-02T20:28:02.059" v="797" actId="20577"/>
          <ac:spMkLst>
            <pc:docMk/>
            <pc:sldMk cId="3000978384" sldId="337"/>
            <ac:spMk id="3" creationId="{34BBEFF2-4917-48FC-8F0A-2B9BD2D3A891}"/>
          </ac:spMkLst>
        </pc:spChg>
      </pc:sldChg>
      <pc:sldChg chg="addSp delSp modSp add del mod modShow">
        <pc:chgData name="Jason Price" userId="7ed07eb9-3bb3-40be-8bc6-0f2fcbeca8ff" providerId="ADAL" clId="{B019BB99-BF51-4440-B56F-DEF4D1EFE67D}" dt="2022-05-02T20:37:50.314" v="875" actId="2696"/>
        <pc:sldMkLst>
          <pc:docMk/>
          <pc:sldMk cId="4065865373" sldId="338"/>
        </pc:sldMkLst>
        <pc:spChg chg="mod">
          <ac:chgData name="Jason Price" userId="7ed07eb9-3bb3-40be-8bc6-0f2fcbeca8ff" providerId="ADAL" clId="{B019BB99-BF51-4440-B56F-DEF4D1EFE67D}" dt="2022-05-02T19:43:56.958" v="362" actId="164"/>
          <ac:spMkLst>
            <pc:docMk/>
            <pc:sldMk cId="4065865373" sldId="338"/>
            <ac:spMk id="8" creationId="{00000000-0000-0000-0000-000000000000}"/>
          </ac:spMkLst>
        </pc:spChg>
        <pc:spChg chg="mod">
          <ac:chgData name="Jason Price" userId="7ed07eb9-3bb3-40be-8bc6-0f2fcbeca8ff" providerId="ADAL" clId="{B019BB99-BF51-4440-B56F-DEF4D1EFE67D}" dt="2022-05-02T19:43:42.026" v="360" actId="1076"/>
          <ac:spMkLst>
            <pc:docMk/>
            <pc:sldMk cId="4065865373" sldId="338"/>
            <ac:spMk id="19" creationId="{00000000-0000-0000-0000-000000000000}"/>
          </ac:spMkLst>
        </pc:spChg>
        <pc:spChg chg="mod">
          <ac:chgData name="Jason Price" userId="7ed07eb9-3bb3-40be-8bc6-0f2fcbeca8ff" providerId="ADAL" clId="{B019BB99-BF51-4440-B56F-DEF4D1EFE67D}" dt="2022-05-02T19:43:42.026" v="360" actId="1076"/>
          <ac:spMkLst>
            <pc:docMk/>
            <pc:sldMk cId="4065865373" sldId="338"/>
            <ac:spMk id="20" creationId="{00000000-0000-0000-0000-000000000000}"/>
          </ac:spMkLst>
        </pc:spChg>
        <pc:spChg chg="mod">
          <ac:chgData name="Jason Price" userId="7ed07eb9-3bb3-40be-8bc6-0f2fcbeca8ff" providerId="ADAL" clId="{B019BB99-BF51-4440-B56F-DEF4D1EFE67D}" dt="2022-05-02T19:44:59.426" v="367" actId="1076"/>
          <ac:spMkLst>
            <pc:docMk/>
            <pc:sldMk cId="4065865373" sldId="338"/>
            <ac:spMk id="21" creationId="{00000000-0000-0000-0000-000000000000}"/>
          </ac:spMkLst>
        </pc:spChg>
        <pc:spChg chg="mod">
          <ac:chgData name="Jason Price" userId="7ed07eb9-3bb3-40be-8bc6-0f2fcbeca8ff" providerId="ADAL" clId="{B019BB99-BF51-4440-B56F-DEF4D1EFE67D}" dt="2022-05-02T19:44:59.426" v="367" actId="1076"/>
          <ac:spMkLst>
            <pc:docMk/>
            <pc:sldMk cId="4065865373" sldId="338"/>
            <ac:spMk id="22" creationId="{00000000-0000-0000-0000-000000000000}"/>
          </ac:spMkLst>
        </pc:spChg>
        <pc:spChg chg="mod">
          <ac:chgData name="Jason Price" userId="7ed07eb9-3bb3-40be-8bc6-0f2fcbeca8ff" providerId="ADAL" clId="{B019BB99-BF51-4440-B56F-DEF4D1EFE67D}" dt="2022-05-02T19:44:50.693" v="366" actId="1076"/>
          <ac:spMkLst>
            <pc:docMk/>
            <pc:sldMk cId="4065865373" sldId="338"/>
            <ac:spMk id="23" creationId="{00000000-0000-0000-0000-000000000000}"/>
          </ac:spMkLst>
        </pc:spChg>
        <pc:spChg chg="mod">
          <ac:chgData name="Jason Price" userId="7ed07eb9-3bb3-40be-8bc6-0f2fcbeca8ff" providerId="ADAL" clId="{B019BB99-BF51-4440-B56F-DEF4D1EFE67D}" dt="2022-05-02T19:44:50.693" v="366" actId="1076"/>
          <ac:spMkLst>
            <pc:docMk/>
            <pc:sldMk cId="4065865373" sldId="338"/>
            <ac:spMk id="24" creationId="{00000000-0000-0000-0000-000000000000}"/>
          </ac:spMkLst>
        </pc:spChg>
        <pc:spChg chg="del">
          <ac:chgData name="Jason Price" userId="7ed07eb9-3bb3-40be-8bc6-0f2fcbeca8ff" providerId="ADAL" clId="{B019BB99-BF51-4440-B56F-DEF4D1EFE67D}" dt="2022-05-02T19:42:26.600" v="352" actId="478"/>
          <ac:spMkLst>
            <pc:docMk/>
            <pc:sldMk cId="4065865373" sldId="338"/>
            <ac:spMk id="25" creationId="{00000000-0000-0000-0000-000000000000}"/>
          </ac:spMkLst>
        </pc:spChg>
        <pc:spChg chg="del mod">
          <ac:chgData name="Jason Price" userId="7ed07eb9-3bb3-40be-8bc6-0f2fcbeca8ff" providerId="ADAL" clId="{B019BB99-BF51-4440-B56F-DEF4D1EFE67D}" dt="2022-05-02T19:42:24.889" v="351" actId="478"/>
          <ac:spMkLst>
            <pc:docMk/>
            <pc:sldMk cId="4065865373" sldId="338"/>
            <ac:spMk id="26" creationId="{00000000-0000-0000-0000-000000000000}"/>
          </ac:spMkLst>
        </pc:spChg>
        <pc:grpChg chg="add mod">
          <ac:chgData name="Jason Price" userId="7ed07eb9-3bb3-40be-8bc6-0f2fcbeca8ff" providerId="ADAL" clId="{B019BB99-BF51-4440-B56F-DEF4D1EFE67D}" dt="2022-05-02T19:44:11.678" v="363" actId="1076"/>
          <ac:grpSpMkLst>
            <pc:docMk/>
            <pc:sldMk cId="4065865373" sldId="338"/>
            <ac:grpSpMk id="2" creationId="{0501CCD5-C024-4BFA-9400-0CC07FFF5663}"/>
          </ac:grpSpMkLst>
        </pc:grpChg>
        <pc:picChg chg="mod">
          <ac:chgData name="Jason Price" userId="7ed07eb9-3bb3-40be-8bc6-0f2fcbeca8ff" providerId="ADAL" clId="{B019BB99-BF51-4440-B56F-DEF4D1EFE67D}" dt="2022-05-02T19:44:34.461" v="365" actId="1076"/>
          <ac:picMkLst>
            <pc:docMk/>
            <pc:sldMk cId="4065865373" sldId="338"/>
            <ac:picMk id="7" creationId="{00000000-0000-0000-0000-000000000000}"/>
          </ac:picMkLst>
        </pc:picChg>
      </pc:sldChg>
      <pc:sldChg chg="modSp add del mod modShow">
        <pc:chgData name="Jason Price" userId="7ed07eb9-3bb3-40be-8bc6-0f2fcbeca8ff" providerId="ADAL" clId="{B019BB99-BF51-4440-B56F-DEF4D1EFE67D}" dt="2022-05-02T20:37:54.287" v="876" actId="2696"/>
        <pc:sldMkLst>
          <pc:docMk/>
          <pc:sldMk cId="730734118" sldId="339"/>
        </pc:sldMkLst>
        <pc:spChg chg="mod">
          <ac:chgData name="Jason Price" userId="7ed07eb9-3bb3-40be-8bc6-0f2fcbeca8ff" providerId="ADAL" clId="{B019BB99-BF51-4440-B56F-DEF4D1EFE67D}" dt="2022-05-02T19:41:00.172" v="321" actId="20577"/>
          <ac:spMkLst>
            <pc:docMk/>
            <pc:sldMk cId="730734118" sldId="339"/>
            <ac:spMk id="19" creationId="{00000000-0000-0000-0000-000000000000}"/>
          </ac:spMkLst>
        </pc:spChg>
      </pc:sldChg>
      <pc:sldChg chg="addSp delSp modSp add mod modNotesTx">
        <pc:chgData name="Jason Price" userId="7ed07eb9-3bb3-40be-8bc6-0f2fcbeca8ff" providerId="ADAL" clId="{B019BB99-BF51-4440-B56F-DEF4D1EFE67D}" dt="2022-05-03T13:59:53.635" v="2233" actId="6549"/>
        <pc:sldMkLst>
          <pc:docMk/>
          <pc:sldMk cId="989544069" sldId="340"/>
        </pc:sldMkLst>
        <pc:spChg chg="del mod">
          <ac:chgData name="Jason Price" userId="7ed07eb9-3bb3-40be-8bc6-0f2fcbeca8ff" providerId="ADAL" clId="{B019BB99-BF51-4440-B56F-DEF4D1EFE67D}" dt="2022-05-02T19:47:24.335" v="377" actId="478"/>
          <ac:spMkLst>
            <pc:docMk/>
            <pc:sldMk cId="989544069" sldId="340"/>
            <ac:spMk id="3" creationId="{34BBEFF2-4917-48FC-8F0A-2B9BD2D3A891}"/>
          </ac:spMkLst>
        </pc:spChg>
        <pc:spChg chg="del">
          <ac:chgData name="Jason Price" userId="7ed07eb9-3bb3-40be-8bc6-0f2fcbeca8ff" providerId="ADAL" clId="{B019BB99-BF51-4440-B56F-DEF4D1EFE67D}" dt="2022-05-02T19:45:58.623" v="373" actId="478"/>
          <ac:spMkLst>
            <pc:docMk/>
            <pc:sldMk cId="989544069" sldId="340"/>
            <ac:spMk id="4" creationId="{2DB4DF11-4C09-4292-9F09-11D0B77110F5}"/>
          </ac:spMkLst>
        </pc:spChg>
        <pc:spChg chg="del">
          <ac:chgData name="Jason Price" userId="7ed07eb9-3bb3-40be-8bc6-0f2fcbeca8ff" providerId="ADAL" clId="{B019BB99-BF51-4440-B56F-DEF4D1EFE67D}" dt="2022-05-02T19:45:54.144" v="370" actId="478"/>
          <ac:spMkLst>
            <pc:docMk/>
            <pc:sldMk cId="989544069" sldId="340"/>
            <ac:spMk id="6" creationId="{35E48C10-A291-41A7-8371-B25CA3A5A8B1}"/>
          </ac:spMkLst>
        </pc:spChg>
        <pc:spChg chg="del">
          <ac:chgData name="Jason Price" userId="7ed07eb9-3bb3-40be-8bc6-0f2fcbeca8ff" providerId="ADAL" clId="{B019BB99-BF51-4440-B56F-DEF4D1EFE67D}" dt="2022-05-02T19:45:49.527" v="369" actId="478"/>
          <ac:spMkLst>
            <pc:docMk/>
            <pc:sldMk cId="989544069" sldId="340"/>
            <ac:spMk id="8" creationId="{D7F2FF63-4913-4489-9B65-EB402C3E2448}"/>
          </ac:spMkLst>
        </pc:spChg>
        <pc:spChg chg="del mod">
          <ac:chgData name="Jason Price" userId="7ed07eb9-3bb3-40be-8bc6-0f2fcbeca8ff" providerId="ADAL" clId="{B019BB99-BF51-4440-B56F-DEF4D1EFE67D}" dt="2022-05-02T19:45:56.576" v="372" actId="478"/>
          <ac:spMkLst>
            <pc:docMk/>
            <pc:sldMk cId="989544069" sldId="340"/>
            <ac:spMk id="9" creationId="{3EE473C6-EE35-4FAA-82EA-6B94BCD14ED7}"/>
          </ac:spMkLst>
        </pc:spChg>
        <pc:spChg chg="add mod">
          <ac:chgData name="Jason Price" userId="7ed07eb9-3bb3-40be-8bc6-0f2fcbeca8ff" providerId="ADAL" clId="{B019BB99-BF51-4440-B56F-DEF4D1EFE67D}" dt="2022-05-02T19:47:55.574" v="399" actId="20577"/>
          <ac:spMkLst>
            <pc:docMk/>
            <pc:sldMk cId="989544069" sldId="340"/>
            <ac:spMk id="11" creationId="{1B3F02A7-D0A0-48E8-9BD2-0F235FD83BBF}"/>
          </ac:spMkLst>
        </pc:spChg>
        <pc:spChg chg="add del mod">
          <ac:chgData name="Jason Price" userId="7ed07eb9-3bb3-40be-8bc6-0f2fcbeca8ff" providerId="ADAL" clId="{B019BB99-BF51-4440-B56F-DEF4D1EFE67D}" dt="2022-05-02T19:48:39.724" v="403"/>
          <ac:spMkLst>
            <pc:docMk/>
            <pc:sldMk cId="989544069" sldId="340"/>
            <ac:spMk id="12" creationId="{1DE364A9-8EAF-4FD1-84CF-492452422968}"/>
          </ac:spMkLst>
        </pc:spChg>
        <pc:spChg chg="add del mod">
          <ac:chgData name="Jason Price" userId="7ed07eb9-3bb3-40be-8bc6-0f2fcbeca8ff" providerId="ADAL" clId="{B019BB99-BF51-4440-B56F-DEF4D1EFE67D}" dt="2022-05-02T19:48:39.724" v="403"/>
          <ac:spMkLst>
            <pc:docMk/>
            <pc:sldMk cId="989544069" sldId="340"/>
            <ac:spMk id="13" creationId="{8E18F69C-A34B-4BB0-B50F-B18E9B70745D}"/>
          </ac:spMkLst>
        </pc:spChg>
        <pc:spChg chg="add del mod">
          <ac:chgData name="Jason Price" userId="7ed07eb9-3bb3-40be-8bc6-0f2fcbeca8ff" providerId="ADAL" clId="{B019BB99-BF51-4440-B56F-DEF4D1EFE67D}" dt="2022-05-02T19:48:39.724" v="403"/>
          <ac:spMkLst>
            <pc:docMk/>
            <pc:sldMk cId="989544069" sldId="340"/>
            <ac:spMk id="14" creationId="{A43BDBDF-2BFA-44CD-9567-F8B0E2D51C56}"/>
          </ac:spMkLst>
        </pc:spChg>
        <pc:spChg chg="add del mod">
          <ac:chgData name="Jason Price" userId="7ed07eb9-3bb3-40be-8bc6-0f2fcbeca8ff" providerId="ADAL" clId="{B019BB99-BF51-4440-B56F-DEF4D1EFE67D}" dt="2022-05-02T19:48:39.724" v="403"/>
          <ac:spMkLst>
            <pc:docMk/>
            <pc:sldMk cId="989544069" sldId="340"/>
            <ac:spMk id="15" creationId="{B7B93EBD-E73A-4719-AFCA-DDF4A8C5D91E}"/>
          </ac:spMkLst>
        </pc:spChg>
        <pc:spChg chg="add del mod">
          <ac:chgData name="Jason Price" userId="7ed07eb9-3bb3-40be-8bc6-0f2fcbeca8ff" providerId="ADAL" clId="{B019BB99-BF51-4440-B56F-DEF4D1EFE67D}" dt="2022-05-02T19:48:39.724" v="403"/>
          <ac:spMkLst>
            <pc:docMk/>
            <pc:sldMk cId="989544069" sldId="340"/>
            <ac:spMk id="16" creationId="{018384CE-6A19-4A4A-B02E-47CD86017849}"/>
          </ac:spMkLst>
        </pc:spChg>
        <pc:spChg chg="add del mod">
          <ac:chgData name="Jason Price" userId="7ed07eb9-3bb3-40be-8bc6-0f2fcbeca8ff" providerId="ADAL" clId="{B019BB99-BF51-4440-B56F-DEF4D1EFE67D}" dt="2022-05-02T19:48:39.724" v="403"/>
          <ac:spMkLst>
            <pc:docMk/>
            <pc:sldMk cId="989544069" sldId="340"/>
            <ac:spMk id="17" creationId="{8ACADFAC-59C5-49D0-9A4B-0273FD138577}"/>
          </ac:spMkLst>
        </pc:spChg>
        <pc:spChg chg="mod">
          <ac:chgData name="Jason Price" userId="7ed07eb9-3bb3-40be-8bc6-0f2fcbeca8ff" providerId="ADAL" clId="{B019BB99-BF51-4440-B56F-DEF4D1EFE67D}" dt="2022-05-02T19:48:27.410" v="400"/>
          <ac:spMkLst>
            <pc:docMk/>
            <pc:sldMk cId="989544069" sldId="340"/>
            <ac:spMk id="20" creationId="{5218AE93-DC04-4FD7-B1D2-707E297FDE44}"/>
          </ac:spMkLst>
        </pc:spChg>
        <pc:spChg chg="add del mod">
          <ac:chgData name="Jason Price" userId="7ed07eb9-3bb3-40be-8bc6-0f2fcbeca8ff" providerId="ADAL" clId="{B019BB99-BF51-4440-B56F-DEF4D1EFE67D}" dt="2022-05-02T19:48:39.204" v="402"/>
          <ac:spMkLst>
            <pc:docMk/>
            <pc:sldMk cId="989544069" sldId="340"/>
            <ac:spMk id="21" creationId="{B3A57D64-D228-4512-BE4B-0BB3B699F954}"/>
          </ac:spMkLst>
        </pc:spChg>
        <pc:spChg chg="add del mod">
          <ac:chgData name="Jason Price" userId="7ed07eb9-3bb3-40be-8bc6-0f2fcbeca8ff" providerId="ADAL" clId="{B019BB99-BF51-4440-B56F-DEF4D1EFE67D}" dt="2022-05-02T19:48:39.204" v="402"/>
          <ac:spMkLst>
            <pc:docMk/>
            <pc:sldMk cId="989544069" sldId="340"/>
            <ac:spMk id="22" creationId="{484A9658-2514-4FF9-B24F-68FCBBE38DDC}"/>
          </ac:spMkLst>
        </pc:spChg>
        <pc:spChg chg="add del mod">
          <ac:chgData name="Jason Price" userId="7ed07eb9-3bb3-40be-8bc6-0f2fcbeca8ff" providerId="ADAL" clId="{B019BB99-BF51-4440-B56F-DEF4D1EFE67D}" dt="2022-05-02T19:48:39.204" v="402"/>
          <ac:spMkLst>
            <pc:docMk/>
            <pc:sldMk cId="989544069" sldId="340"/>
            <ac:spMk id="23" creationId="{9C03A89A-974E-4A1E-84DC-31326EACD2E5}"/>
          </ac:spMkLst>
        </pc:spChg>
        <pc:spChg chg="add del mod">
          <ac:chgData name="Jason Price" userId="7ed07eb9-3bb3-40be-8bc6-0f2fcbeca8ff" providerId="ADAL" clId="{B019BB99-BF51-4440-B56F-DEF4D1EFE67D}" dt="2022-05-02T19:48:39.204" v="402"/>
          <ac:spMkLst>
            <pc:docMk/>
            <pc:sldMk cId="989544069" sldId="340"/>
            <ac:spMk id="24" creationId="{B87753BD-F735-4797-97D2-773EE0FEE97E}"/>
          </ac:spMkLst>
        </pc:spChg>
        <pc:spChg chg="add del mod">
          <ac:chgData name="Jason Price" userId="7ed07eb9-3bb3-40be-8bc6-0f2fcbeca8ff" providerId="ADAL" clId="{B019BB99-BF51-4440-B56F-DEF4D1EFE67D}" dt="2022-05-02T19:48:39.204" v="402"/>
          <ac:spMkLst>
            <pc:docMk/>
            <pc:sldMk cId="989544069" sldId="340"/>
            <ac:spMk id="25" creationId="{2F65BFD2-D86D-4CC1-BF24-85F2DB1D53C0}"/>
          </ac:spMkLst>
        </pc:spChg>
        <pc:spChg chg="add del mod">
          <ac:chgData name="Jason Price" userId="7ed07eb9-3bb3-40be-8bc6-0f2fcbeca8ff" providerId="ADAL" clId="{B019BB99-BF51-4440-B56F-DEF4D1EFE67D}" dt="2022-05-02T19:48:39.204" v="402"/>
          <ac:spMkLst>
            <pc:docMk/>
            <pc:sldMk cId="989544069" sldId="340"/>
            <ac:spMk id="26" creationId="{716790A1-E024-49C9-9DE8-5D26310FA5A3}"/>
          </ac:spMkLst>
        </pc:spChg>
        <pc:spChg chg="mod">
          <ac:chgData name="Jason Price" userId="7ed07eb9-3bb3-40be-8bc6-0f2fcbeca8ff" providerId="ADAL" clId="{B019BB99-BF51-4440-B56F-DEF4D1EFE67D}" dt="2022-05-02T19:48:35.225" v="401"/>
          <ac:spMkLst>
            <pc:docMk/>
            <pc:sldMk cId="989544069" sldId="340"/>
            <ac:spMk id="29" creationId="{6CB9BF67-1C03-4979-B801-06EC340F0065}"/>
          </ac:spMkLst>
        </pc:spChg>
        <pc:spChg chg="add mod">
          <ac:chgData name="Jason Price" userId="7ed07eb9-3bb3-40be-8bc6-0f2fcbeca8ff" providerId="ADAL" clId="{B019BB99-BF51-4440-B56F-DEF4D1EFE67D}" dt="2022-05-02T20:18:20.932" v="654" actId="1036"/>
          <ac:spMkLst>
            <pc:docMk/>
            <pc:sldMk cId="989544069" sldId="340"/>
            <ac:spMk id="30" creationId="{F78364A0-AAF0-48A2-8E2C-63BFBFA06909}"/>
          </ac:spMkLst>
        </pc:spChg>
        <pc:spChg chg="add mod">
          <ac:chgData name="Jason Price" userId="7ed07eb9-3bb3-40be-8bc6-0f2fcbeca8ff" providerId="ADAL" clId="{B019BB99-BF51-4440-B56F-DEF4D1EFE67D}" dt="2022-05-02T20:18:20.932" v="654" actId="1036"/>
          <ac:spMkLst>
            <pc:docMk/>
            <pc:sldMk cId="989544069" sldId="340"/>
            <ac:spMk id="31" creationId="{F1019E4C-5B4A-47C7-B252-7F7B16CCC3D6}"/>
          </ac:spMkLst>
        </pc:spChg>
        <pc:spChg chg="add mod">
          <ac:chgData name="Jason Price" userId="7ed07eb9-3bb3-40be-8bc6-0f2fcbeca8ff" providerId="ADAL" clId="{B019BB99-BF51-4440-B56F-DEF4D1EFE67D}" dt="2022-05-02T20:18:20.932" v="654" actId="1036"/>
          <ac:spMkLst>
            <pc:docMk/>
            <pc:sldMk cId="989544069" sldId="340"/>
            <ac:spMk id="32" creationId="{106AB1F0-4ED4-4758-A0CA-CCABD32A3FFE}"/>
          </ac:spMkLst>
        </pc:spChg>
        <pc:spChg chg="add mod">
          <ac:chgData name="Jason Price" userId="7ed07eb9-3bb3-40be-8bc6-0f2fcbeca8ff" providerId="ADAL" clId="{B019BB99-BF51-4440-B56F-DEF4D1EFE67D}" dt="2022-05-02T20:18:20.932" v="654" actId="1036"/>
          <ac:spMkLst>
            <pc:docMk/>
            <pc:sldMk cId="989544069" sldId="340"/>
            <ac:spMk id="33" creationId="{2E0759B3-0A38-4088-9FE4-6887B08EE191}"/>
          </ac:spMkLst>
        </pc:spChg>
        <pc:spChg chg="add mod">
          <ac:chgData name="Jason Price" userId="7ed07eb9-3bb3-40be-8bc6-0f2fcbeca8ff" providerId="ADAL" clId="{B019BB99-BF51-4440-B56F-DEF4D1EFE67D}" dt="2022-05-02T20:18:20.932" v="654" actId="1036"/>
          <ac:spMkLst>
            <pc:docMk/>
            <pc:sldMk cId="989544069" sldId="340"/>
            <ac:spMk id="34" creationId="{C1389E28-F506-403B-A024-FCFB5B45BE86}"/>
          </ac:spMkLst>
        </pc:spChg>
        <pc:spChg chg="add mod">
          <ac:chgData name="Jason Price" userId="7ed07eb9-3bb3-40be-8bc6-0f2fcbeca8ff" providerId="ADAL" clId="{B019BB99-BF51-4440-B56F-DEF4D1EFE67D}" dt="2022-05-02T20:18:20.932" v="654" actId="1036"/>
          <ac:spMkLst>
            <pc:docMk/>
            <pc:sldMk cId="989544069" sldId="340"/>
            <ac:spMk id="35" creationId="{EF45AACC-6D07-430D-AA60-3D5325F78950}"/>
          </ac:spMkLst>
        </pc:spChg>
        <pc:spChg chg="mod">
          <ac:chgData name="Jason Price" userId="7ed07eb9-3bb3-40be-8bc6-0f2fcbeca8ff" providerId="ADAL" clId="{B019BB99-BF51-4440-B56F-DEF4D1EFE67D}" dt="2022-05-03T13:59:17.179" v="2231" actId="1076"/>
          <ac:spMkLst>
            <pc:docMk/>
            <pc:sldMk cId="989544069" sldId="340"/>
            <ac:spMk id="38" creationId="{73D546B5-D859-46EC-84CF-2064D28161F0}"/>
          </ac:spMkLst>
        </pc:spChg>
        <pc:grpChg chg="add del mod">
          <ac:chgData name="Jason Price" userId="7ed07eb9-3bb3-40be-8bc6-0f2fcbeca8ff" providerId="ADAL" clId="{B019BB99-BF51-4440-B56F-DEF4D1EFE67D}" dt="2022-05-02T19:48:39.724" v="403"/>
          <ac:grpSpMkLst>
            <pc:docMk/>
            <pc:sldMk cId="989544069" sldId="340"/>
            <ac:grpSpMk id="18" creationId="{EA509A5B-A8E1-432B-950D-EA4D9A61C37D}"/>
          </ac:grpSpMkLst>
        </pc:grpChg>
        <pc:grpChg chg="add del mod">
          <ac:chgData name="Jason Price" userId="7ed07eb9-3bb3-40be-8bc6-0f2fcbeca8ff" providerId="ADAL" clId="{B019BB99-BF51-4440-B56F-DEF4D1EFE67D}" dt="2022-05-02T19:48:39.204" v="402"/>
          <ac:grpSpMkLst>
            <pc:docMk/>
            <pc:sldMk cId="989544069" sldId="340"/>
            <ac:grpSpMk id="27" creationId="{08589E9A-1AFB-42FC-934C-0C0DBC96FD82}"/>
          </ac:grpSpMkLst>
        </pc:grpChg>
        <pc:grpChg chg="add mod">
          <ac:chgData name="Jason Price" userId="7ed07eb9-3bb3-40be-8bc6-0f2fcbeca8ff" providerId="ADAL" clId="{B019BB99-BF51-4440-B56F-DEF4D1EFE67D}" dt="2022-05-03T13:59:08.898" v="2230" actId="14100"/>
          <ac:grpSpMkLst>
            <pc:docMk/>
            <pc:sldMk cId="989544069" sldId="340"/>
            <ac:grpSpMk id="36" creationId="{CE1A3717-6F6F-41B8-B1E1-ECB599523708}"/>
          </ac:grpSpMkLst>
        </pc:grpChg>
        <pc:graphicFrameChg chg="del">
          <ac:chgData name="Jason Price" userId="7ed07eb9-3bb3-40be-8bc6-0f2fcbeca8ff" providerId="ADAL" clId="{B019BB99-BF51-4440-B56F-DEF4D1EFE67D}" dt="2022-05-02T19:45:49.527" v="369" actId="478"/>
          <ac:graphicFrameMkLst>
            <pc:docMk/>
            <pc:sldMk cId="989544069" sldId="340"/>
            <ac:graphicFrameMk id="5" creationId="{A1E8DC89-824F-460E-A167-3AD20AF0659C}"/>
          </ac:graphicFrameMkLst>
        </pc:graphicFrameChg>
        <pc:graphicFrameChg chg="del">
          <ac:chgData name="Jason Price" userId="7ed07eb9-3bb3-40be-8bc6-0f2fcbeca8ff" providerId="ADAL" clId="{B019BB99-BF51-4440-B56F-DEF4D1EFE67D}" dt="2022-05-02T19:45:49.527" v="369" actId="478"/>
          <ac:graphicFrameMkLst>
            <pc:docMk/>
            <pc:sldMk cId="989544069" sldId="340"/>
            <ac:graphicFrameMk id="7" creationId="{78927075-2B18-4055-A968-81D6F6AF7BEC}"/>
          </ac:graphicFrameMkLst>
        </pc:graphicFrameChg>
        <pc:picChg chg="mod">
          <ac:chgData name="Jason Price" userId="7ed07eb9-3bb3-40be-8bc6-0f2fcbeca8ff" providerId="ADAL" clId="{B019BB99-BF51-4440-B56F-DEF4D1EFE67D}" dt="2022-05-02T19:48:27.410" v="400"/>
          <ac:picMkLst>
            <pc:docMk/>
            <pc:sldMk cId="989544069" sldId="340"/>
            <ac:picMk id="19" creationId="{78B18C50-DA4C-4299-B12D-95223D571BC8}"/>
          </ac:picMkLst>
        </pc:picChg>
        <pc:picChg chg="mod">
          <ac:chgData name="Jason Price" userId="7ed07eb9-3bb3-40be-8bc6-0f2fcbeca8ff" providerId="ADAL" clId="{B019BB99-BF51-4440-B56F-DEF4D1EFE67D}" dt="2022-05-02T19:48:35.225" v="401"/>
          <ac:picMkLst>
            <pc:docMk/>
            <pc:sldMk cId="989544069" sldId="340"/>
            <ac:picMk id="28" creationId="{362490B0-6634-40FF-BA8E-DB377333FE4F}"/>
          </ac:picMkLst>
        </pc:picChg>
        <pc:picChg chg="mod">
          <ac:chgData name="Jason Price" userId="7ed07eb9-3bb3-40be-8bc6-0f2fcbeca8ff" providerId="ADAL" clId="{B019BB99-BF51-4440-B56F-DEF4D1EFE67D}" dt="2022-05-03T13:59:21.606" v="2232" actId="1076"/>
          <ac:picMkLst>
            <pc:docMk/>
            <pc:sldMk cId="989544069" sldId="340"/>
            <ac:picMk id="37" creationId="{B91D90D2-FC72-418C-8CDF-99E5E247B30C}"/>
          </ac:picMkLst>
        </pc:picChg>
      </pc:sldChg>
      <pc:sldChg chg="addSp delSp modSp add mod">
        <pc:chgData name="Jason Price" userId="7ed07eb9-3bb3-40be-8bc6-0f2fcbeca8ff" providerId="ADAL" clId="{B019BB99-BF51-4440-B56F-DEF4D1EFE67D}" dt="2022-05-03T12:42:39.667" v="1074" actId="1076"/>
        <pc:sldMkLst>
          <pc:docMk/>
          <pc:sldMk cId="3251649012" sldId="341"/>
        </pc:sldMkLst>
        <pc:spChg chg="add mod">
          <ac:chgData name="Jason Price" userId="7ed07eb9-3bb3-40be-8bc6-0f2fcbeca8ff" providerId="ADAL" clId="{B019BB99-BF51-4440-B56F-DEF4D1EFE67D}" dt="2022-05-02T20:11:23.045" v="576" actId="14100"/>
          <ac:spMkLst>
            <pc:docMk/>
            <pc:sldMk cId="3251649012" sldId="341"/>
            <ac:spMk id="7" creationId="{2E8CA65A-2B96-4CBD-BB61-ECA5B14343C4}"/>
          </ac:spMkLst>
        </pc:spChg>
        <pc:spChg chg="mod">
          <ac:chgData name="Jason Price" userId="7ed07eb9-3bb3-40be-8bc6-0f2fcbeca8ff" providerId="ADAL" clId="{B019BB99-BF51-4440-B56F-DEF4D1EFE67D}" dt="2022-05-02T19:52:31.352" v="472" actId="20577"/>
          <ac:spMkLst>
            <pc:docMk/>
            <pc:sldMk cId="3251649012" sldId="341"/>
            <ac:spMk id="11" creationId="{1B3F02A7-D0A0-48E8-9BD2-0F235FD83BBF}"/>
          </ac:spMkLst>
        </pc:spChg>
        <pc:spChg chg="add del mod">
          <ac:chgData name="Jason Price" userId="7ed07eb9-3bb3-40be-8bc6-0f2fcbeca8ff" providerId="ADAL" clId="{B019BB99-BF51-4440-B56F-DEF4D1EFE67D}" dt="2022-05-02T20:06:52.351" v="548"/>
          <ac:spMkLst>
            <pc:docMk/>
            <pc:sldMk cId="3251649012" sldId="341"/>
            <ac:spMk id="18" creationId="{F85FFC78-31AD-40E0-B7C1-0AEFF07480A5}"/>
          </ac:spMkLst>
        </pc:spChg>
        <pc:spChg chg="add del mod">
          <ac:chgData name="Jason Price" userId="7ed07eb9-3bb3-40be-8bc6-0f2fcbeca8ff" providerId="ADAL" clId="{B019BB99-BF51-4440-B56F-DEF4D1EFE67D}" dt="2022-05-02T20:06:52.351" v="548"/>
          <ac:spMkLst>
            <pc:docMk/>
            <pc:sldMk cId="3251649012" sldId="341"/>
            <ac:spMk id="19" creationId="{A6674ED8-92D8-4BB0-BFCC-2DD8AB3176DD}"/>
          </ac:spMkLst>
        </pc:spChg>
        <pc:spChg chg="add del mod">
          <ac:chgData name="Jason Price" userId="7ed07eb9-3bb3-40be-8bc6-0f2fcbeca8ff" providerId="ADAL" clId="{B019BB99-BF51-4440-B56F-DEF4D1EFE67D}" dt="2022-05-02T20:06:52.351" v="548"/>
          <ac:spMkLst>
            <pc:docMk/>
            <pc:sldMk cId="3251649012" sldId="341"/>
            <ac:spMk id="21" creationId="{B7BE88C8-861F-490E-A71D-487030D22D65}"/>
          </ac:spMkLst>
        </pc:spChg>
        <pc:spChg chg="add del mod">
          <ac:chgData name="Jason Price" userId="7ed07eb9-3bb3-40be-8bc6-0f2fcbeca8ff" providerId="ADAL" clId="{B019BB99-BF51-4440-B56F-DEF4D1EFE67D}" dt="2022-05-02T20:06:52.351" v="548"/>
          <ac:spMkLst>
            <pc:docMk/>
            <pc:sldMk cId="3251649012" sldId="341"/>
            <ac:spMk id="23" creationId="{52D82534-15C5-4D87-BD3D-82A185C40DB4}"/>
          </ac:spMkLst>
        </pc:spChg>
        <pc:spChg chg="add mod">
          <ac:chgData name="Jason Price" userId="7ed07eb9-3bb3-40be-8bc6-0f2fcbeca8ff" providerId="ADAL" clId="{B019BB99-BF51-4440-B56F-DEF4D1EFE67D}" dt="2022-05-03T12:40:51.938" v="1062" actId="207"/>
          <ac:spMkLst>
            <pc:docMk/>
            <pc:sldMk cId="3251649012" sldId="341"/>
            <ac:spMk id="25" creationId="{F0CBEDF3-0C91-4D77-B5B2-75C6762D7A04}"/>
          </ac:spMkLst>
        </pc:spChg>
        <pc:spChg chg="add mod">
          <ac:chgData name="Jason Price" userId="7ed07eb9-3bb3-40be-8bc6-0f2fcbeca8ff" providerId="ADAL" clId="{B019BB99-BF51-4440-B56F-DEF4D1EFE67D}" dt="2022-05-03T12:41:02.277" v="1064" actId="207"/>
          <ac:spMkLst>
            <pc:docMk/>
            <pc:sldMk cId="3251649012" sldId="341"/>
            <ac:spMk id="26" creationId="{1EDAC7E7-C172-48F2-AD60-FF6F872B9911}"/>
          </ac:spMkLst>
        </pc:spChg>
        <pc:spChg chg="add del mod">
          <ac:chgData name="Jason Price" userId="7ed07eb9-3bb3-40be-8bc6-0f2fcbeca8ff" providerId="ADAL" clId="{B019BB99-BF51-4440-B56F-DEF4D1EFE67D}" dt="2022-05-02T20:09:12.207" v="560" actId="478"/>
          <ac:spMkLst>
            <pc:docMk/>
            <pc:sldMk cId="3251649012" sldId="341"/>
            <ac:spMk id="28" creationId="{16719B2A-96D3-49DC-8CD0-38256674F38E}"/>
          </ac:spMkLst>
        </pc:spChg>
        <pc:spChg chg="del">
          <ac:chgData name="Jason Price" userId="7ed07eb9-3bb3-40be-8bc6-0f2fcbeca8ff" providerId="ADAL" clId="{B019BB99-BF51-4440-B56F-DEF4D1EFE67D}" dt="2022-05-02T19:51:49.136" v="413" actId="478"/>
          <ac:spMkLst>
            <pc:docMk/>
            <pc:sldMk cId="3251649012" sldId="341"/>
            <ac:spMk id="30" creationId="{F78364A0-AAF0-48A2-8E2C-63BFBFA06909}"/>
          </ac:spMkLst>
        </pc:spChg>
        <pc:spChg chg="del">
          <ac:chgData name="Jason Price" userId="7ed07eb9-3bb3-40be-8bc6-0f2fcbeca8ff" providerId="ADAL" clId="{B019BB99-BF51-4440-B56F-DEF4D1EFE67D}" dt="2022-05-02T19:51:49.136" v="413" actId="478"/>
          <ac:spMkLst>
            <pc:docMk/>
            <pc:sldMk cId="3251649012" sldId="341"/>
            <ac:spMk id="31" creationId="{F1019E4C-5B4A-47C7-B252-7F7B16CCC3D6}"/>
          </ac:spMkLst>
        </pc:spChg>
        <pc:spChg chg="del">
          <ac:chgData name="Jason Price" userId="7ed07eb9-3bb3-40be-8bc6-0f2fcbeca8ff" providerId="ADAL" clId="{B019BB99-BF51-4440-B56F-DEF4D1EFE67D}" dt="2022-05-02T19:51:49.136" v="413" actId="478"/>
          <ac:spMkLst>
            <pc:docMk/>
            <pc:sldMk cId="3251649012" sldId="341"/>
            <ac:spMk id="32" creationId="{106AB1F0-4ED4-4758-A0CA-CCABD32A3FFE}"/>
          </ac:spMkLst>
        </pc:spChg>
        <pc:spChg chg="del">
          <ac:chgData name="Jason Price" userId="7ed07eb9-3bb3-40be-8bc6-0f2fcbeca8ff" providerId="ADAL" clId="{B019BB99-BF51-4440-B56F-DEF4D1EFE67D}" dt="2022-05-02T19:51:49.136" v="413" actId="478"/>
          <ac:spMkLst>
            <pc:docMk/>
            <pc:sldMk cId="3251649012" sldId="341"/>
            <ac:spMk id="33" creationId="{2E0759B3-0A38-4088-9FE4-6887B08EE191}"/>
          </ac:spMkLst>
        </pc:spChg>
        <pc:spChg chg="del">
          <ac:chgData name="Jason Price" userId="7ed07eb9-3bb3-40be-8bc6-0f2fcbeca8ff" providerId="ADAL" clId="{B019BB99-BF51-4440-B56F-DEF4D1EFE67D}" dt="2022-05-02T19:51:49.136" v="413" actId="478"/>
          <ac:spMkLst>
            <pc:docMk/>
            <pc:sldMk cId="3251649012" sldId="341"/>
            <ac:spMk id="34" creationId="{C1389E28-F506-403B-A024-FCFB5B45BE86}"/>
          </ac:spMkLst>
        </pc:spChg>
        <pc:spChg chg="del">
          <ac:chgData name="Jason Price" userId="7ed07eb9-3bb3-40be-8bc6-0f2fcbeca8ff" providerId="ADAL" clId="{B019BB99-BF51-4440-B56F-DEF4D1EFE67D}" dt="2022-05-02T19:51:49.136" v="413" actId="478"/>
          <ac:spMkLst>
            <pc:docMk/>
            <pc:sldMk cId="3251649012" sldId="341"/>
            <ac:spMk id="35" creationId="{EF45AACC-6D07-430D-AA60-3D5325F78950}"/>
          </ac:spMkLst>
        </pc:spChg>
        <pc:spChg chg="add mod">
          <ac:chgData name="Jason Price" userId="7ed07eb9-3bb3-40be-8bc6-0f2fcbeca8ff" providerId="ADAL" clId="{B019BB99-BF51-4440-B56F-DEF4D1EFE67D}" dt="2022-05-03T12:42:10.490" v="1071" actId="1076"/>
          <ac:spMkLst>
            <pc:docMk/>
            <pc:sldMk cId="3251649012" sldId="341"/>
            <ac:spMk id="40" creationId="{7575ADB7-C292-4C0B-B75B-9C9A5811B6B5}"/>
          </ac:spMkLst>
        </pc:spChg>
        <pc:spChg chg="add mod">
          <ac:chgData name="Jason Price" userId="7ed07eb9-3bb3-40be-8bc6-0f2fcbeca8ff" providerId="ADAL" clId="{B019BB99-BF51-4440-B56F-DEF4D1EFE67D}" dt="2022-05-03T12:42:34.647" v="1073" actId="1076"/>
          <ac:spMkLst>
            <pc:docMk/>
            <pc:sldMk cId="3251649012" sldId="341"/>
            <ac:spMk id="44" creationId="{F745515B-8F3A-40BF-A90E-A02B46E83931}"/>
          </ac:spMkLst>
        </pc:spChg>
        <pc:grpChg chg="del">
          <ac:chgData name="Jason Price" userId="7ed07eb9-3bb3-40be-8bc6-0f2fcbeca8ff" providerId="ADAL" clId="{B019BB99-BF51-4440-B56F-DEF4D1EFE67D}" dt="2022-05-02T19:51:49.136" v="413" actId="478"/>
          <ac:grpSpMkLst>
            <pc:docMk/>
            <pc:sldMk cId="3251649012" sldId="341"/>
            <ac:grpSpMk id="36" creationId="{CE1A3717-6F6F-41B8-B1E1-ECB599523708}"/>
          </ac:grpSpMkLst>
        </pc:grpChg>
        <pc:picChg chg="add del mod">
          <ac:chgData name="Jason Price" userId="7ed07eb9-3bb3-40be-8bc6-0f2fcbeca8ff" providerId="ADAL" clId="{B019BB99-BF51-4440-B56F-DEF4D1EFE67D}" dt="2022-05-02T20:03:52.633" v="477"/>
          <ac:picMkLst>
            <pc:docMk/>
            <pc:sldMk cId="3251649012" sldId="341"/>
            <ac:picMk id="4" creationId="{8C5665AE-47C2-4B06-958B-33FFF5254C5C}"/>
          </ac:picMkLst>
        </pc:picChg>
        <pc:picChg chg="add mod modCrop">
          <ac:chgData name="Jason Price" userId="7ed07eb9-3bb3-40be-8bc6-0f2fcbeca8ff" providerId="ADAL" clId="{B019BB99-BF51-4440-B56F-DEF4D1EFE67D}" dt="2022-05-02T20:06:20.733" v="546" actId="1035"/>
          <ac:picMkLst>
            <pc:docMk/>
            <pc:sldMk cId="3251649012" sldId="341"/>
            <ac:picMk id="6" creationId="{BE350B73-973C-41AF-9022-910F433716F8}"/>
          </ac:picMkLst>
        </pc:picChg>
        <pc:picChg chg="add del mod">
          <ac:chgData name="Jason Price" userId="7ed07eb9-3bb3-40be-8bc6-0f2fcbeca8ff" providerId="ADAL" clId="{B019BB99-BF51-4440-B56F-DEF4D1EFE67D}" dt="2022-05-02T20:06:52.351" v="548"/>
          <ac:picMkLst>
            <pc:docMk/>
            <pc:sldMk cId="3251649012" sldId="341"/>
            <ac:picMk id="17" creationId="{4719D004-498D-401F-8856-D786F4BEBDF9}"/>
          </ac:picMkLst>
        </pc:picChg>
        <pc:picChg chg="add del mod">
          <ac:chgData name="Jason Price" userId="7ed07eb9-3bb3-40be-8bc6-0f2fcbeca8ff" providerId="ADAL" clId="{B019BB99-BF51-4440-B56F-DEF4D1EFE67D}" dt="2022-05-02T20:06:52.351" v="548"/>
          <ac:picMkLst>
            <pc:docMk/>
            <pc:sldMk cId="3251649012" sldId="341"/>
            <ac:picMk id="20" creationId="{1371282A-0A92-4BA3-85E5-BBFFFB44EF51}"/>
          </ac:picMkLst>
        </pc:picChg>
        <pc:picChg chg="add del mod">
          <ac:chgData name="Jason Price" userId="7ed07eb9-3bb3-40be-8bc6-0f2fcbeca8ff" providerId="ADAL" clId="{B019BB99-BF51-4440-B56F-DEF4D1EFE67D}" dt="2022-05-02T20:06:52.351" v="548"/>
          <ac:picMkLst>
            <pc:docMk/>
            <pc:sldMk cId="3251649012" sldId="341"/>
            <ac:picMk id="22" creationId="{A21A7E46-A4EB-41BB-9C05-B8975A5F015A}"/>
          </ac:picMkLst>
        </pc:picChg>
        <pc:picChg chg="add mod">
          <ac:chgData name="Jason Price" userId="7ed07eb9-3bb3-40be-8bc6-0f2fcbeca8ff" providerId="ADAL" clId="{B019BB99-BF51-4440-B56F-DEF4D1EFE67D}" dt="2022-05-02T20:13:39.808" v="630" actId="14100"/>
          <ac:picMkLst>
            <pc:docMk/>
            <pc:sldMk cId="3251649012" sldId="341"/>
            <ac:picMk id="24" creationId="{8CA7D1E8-BB3B-4785-AEAB-CAFCE3B5EB66}"/>
          </ac:picMkLst>
        </pc:picChg>
        <pc:picChg chg="add mod">
          <ac:chgData name="Jason Price" userId="7ed07eb9-3bb3-40be-8bc6-0f2fcbeca8ff" providerId="ADAL" clId="{B019BB99-BF51-4440-B56F-DEF4D1EFE67D}" dt="2022-05-02T20:09:23.376" v="563" actId="1076"/>
          <ac:picMkLst>
            <pc:docMk/>
            <pc:sldMk cId="3251649012" sldId="341"/>
            <ac:picMk id="27" creationId="{73BDFC01-4D6D-4CE2-AAA1-2F7384276725}"/>
          </ac:picMkLst>
        </pc:picChg>
        <pc:picChg chg="add del mod">
          <ac:chgData name="Jason Price" userId="7ed07eb9-3bb3-40be-8bc6-0f2fcbeca8ff" providerId="ADAL" clId="{B019BB99-BF51-4440-B56F-DEF4D1EFE67D}" dt="2022-05-02T20:09:15.678" v="561" actId="478"/>
          <ac:picMkLst>
            <pc:docMk/>
            <pc:sldMk cId="3251649012" sldId="341"/>
            <ac:picMk id="29" creationId="{FC3AD667-B9DB-4823-B28A-9CBB52FFBB42}"/>
          </ac:picMkLst>
        </pc:picChg>
        <pc:picChg chg="add del mod">
          <ac:chgData name="Jason Price" userId="7ed07eb9-3bb3-40be-8bc6-0f2fcbeca8ff" providerId="ADAL" clId="{B019BB99-BF51-4440-B56F-DEF4D1EFE67D}" dt="2022-05-03T12:39:30.487" v="1055" actId="478"/>
          <ac:picMkLst>
            <pc:docMk/>
            <pc:sldMk cId="3251649012" sldId="341"/>
            <ac:picMk id="39" creationId="{76C87741-5298-48B4-A3B7-664A990DEB9A}"/>
          </ac:picMkLst>
        </pc:picChg>
        <pc:picChg chg="add del mod">
          <ac:chgData name="Jason Price" userId="7ed07eb9-3bb3-40be-8bc6-0f2fcbeca8ff" providerId="ADAL" clId="{B019BB99-BF51-4440-B56F-DEF4D1EFE67D}" dt="2022-05-03T12:39:45.102" v="1057" actId="478"/>
          <ac:picMkLst>
            <pc:docMk/>
            <pc:sldMk cId="3251649012" sldId="341"/>
            <ac:picMk id="41" creationId="{DF8C5FC5-F5DA-49CF-A21B-94BA09118F64}"/>
          </ac:picMkLst>
        </pc:picChg>
        <pc:picChg chg="add mod">
          <ac:chgData name="Jason Price" userId="7ed07eb9-3bb3-40be-8bc6-0f2fcbeca8ff" providerId="ADAL" clId="{B019BB99-BF51-4440-B56F-DEF4D1EFE67D}" dt="2022-05-03T12:39:56.315" v="1059" actId="1076"/>
          <ac:picMkLst>
            <pc:docMk/>
            <pc:sldMk cId="3251649012" sldId="341"/>
            <ac:picMk id="42" creationId="{0E4303F1-E0E4-49AA-ABE3-F8A3C4F20825}"/>
          </ac:picMkLst>
        </pc:picChg>
        <pc:picChg chg="add mod">
          <ac:chgData name="Jason Price" userId="7ed07eb9-3bb3-40be-8bc6-0f2fcbeca8ff" providerId="ADAL" clId="{B019BB99-BF51-4440-B56F-DEF4D1EFE67D}" dt="2022-05-03T12:42:39.667" v="1074" actId="1076"/>
          <ac:picMkLst>
            <pc:docMk/>
            <pc:sldMk cId="3251649012" sldId="341"/>
            <ac:picMk id="43" creationId="{A80CB11A-9B92-4688-8B12-724164C08607}"/>
          </ac:picMkLst>
        </pc:picChg>
      </pc:sldChg>
      <pc:sldChg chg="addSp delSp modSp add mod">
        <pc:chgData name="Jason Price" userId="7ed07eb9-3bb3-40be-8bc6-0f2fcbeca8ff" providerId="ADAL" clId="{B019BB99-BF51-4440-B56F-DEF4D1EFE67D}" dt="2022-05-03T14:03:27.463" v="2265" actId="20577"/>
        <pc:sldMkLst>
          <pc:docMk/>
          <pc:sldMk cId="4124134507" sldId="342"/>
        </pc:sldMkLst>
        <pc:spChg chg="add mod">
          <ac:chgData name="Jason Price" userId="7ed07eb9-3bb3-40be-8bc6-0f2fcbeca8ff" providerId="ADAL" clId="{B019BB99-BF51-4440-B56F-DEF4D1EFE67D}" dt="2022-05-03T14:03:27.463" v="2265" actId="20577"/>
          <ac:spMkLst>
            <pc:docMk/>
            <pc:sldMk cId="4124134507" sldId="342"/>
            <ac:spMk id="3" creationId="{2C9B0A27-567E-4B91-97D9-DECAFD1B0EF3}"/>
          </ac:spMkLst>
        </pc:spChg>
        <pc:spChg chg="del">
          <ac:chgData name="Jason Price" userId="7ed07eb9-3bb3-40be-8bc6-0f2fcbeca8ff" providerId="ADAL" clId="{B019BB99-BF51-4440-B56F-DEF4D1EFE67D}" dt="2022-05-02T20:21:34.532" v="666" actId="478"/>
          <ac:spMkLst>
            <pc:docMk/>
            <pc:sldMk cId="4124134507" sldId="342"/>
            <ac:spMk id="7" creationId="{2E8CA65A-2B96-4CBD-BB61-ECA5B14343C4}"/>
          </ac:spMkLst>
        </pc:spChg>
        <pc:spChg chg="mod">
          <ac:chgData name="Jason Price" userId="7ed07eb9-3bb3-40be-8bc6-0f2fcbeca8ff" providerId="ADAL" clId="{B019BB99-BF51-4440-B56F-DEF4D1EFE67D}" dt="2022-05-02T20:22:16.974" v="738" actId="20577"/>
          <ac:spMkLst>
            <pc:docMk/>
            <pc:sldMk cId="4124134507" sldId="342"/>
            <ac:spMk id="11" creationId="{1B3F02A7-D0A0-48E8-9BD2-0F235FD83BBF}"/>
          </ac:spMkLst>
        </pc:spChg>
        <pc:spChg chg="del mod">
          <ac:chgData name="Jason Price" userId="7ed07eb9-3bb3-40be-8bc6-0f2fcbeca8ff" providerId="ADAL" clId="{B019BB99-BF51-4440-B56F-DEF4D1EFE67D}" dt="2022-05-02T20:21:28.085" v="664" actId="478"/>
          <ac:spMkLst>
            <pc:docMk/>
            <pc:sldMk cId="4124134507" sldId="342"/>
            <ac:spMk id="25" creationId="{F0CBEDF3-0C91-4D77-B5B2-75C6762D7A04}"/>
          </ac:spMkLst>
        </pc:spChg>
        <pc:spChg chg="del mod">
          <ac:chgData name="Jason Price" userId="7ed07eb9-3bb3-40be-8bc6-0f2fcbeca8ff" providerId="ADAL" clId="{B019BB99-BF51-4440-B56F-DEF4D1EFE67D}" dt="2022-05-02T20:21:38.821" v="669" actId="478"/>
          <ac:spMkLst>
            <pc:docMk/>
            <pc:sldMk cId="4124134507" sldId="342"/>
            <ac:spMk id="26" creationId="{1EDAC7E7-C172-48F2-AD60-FF6F872B9911}"/>
          </ac:spMkLst>
        </pc:spChg>
        <pc:spChg chg="del">
          <ac:chgData name="Jason Price" userId="7ed07eb9-3bb3-40be-8bc6-0f2fcbeca8ff" providerId="ADAL" clId="{B019BB99-BF51-4440-B56F-DEF4D1EFE67D}" dt="2022-05-02T20:21:34.532" v="666" actId="478"/>
          <ac:spMkLst>
            <pc:docMk/>
            <pc:sldMk cId="4124134507" sldId="342"/>
            <ac:spMk id="40" creationId="{7575ADB7-C292-4C0B-B75B-9C9A5811B6B5}"/>
          </ac:spMkLst>
        </pc:spChg>
        <pc:graphicFrameChg chg="add mod">
          <ac:chgData name="Jason Price" userId="7ed07eb9-3bb3-40be-8bc6-0f2fcbeca8ff" providerId="ADAL" clId="{B019BB99-BF51-4440-B56F-DEF4D1EFE67D}" dt="2022-05-03T12:35:56.085" v="1039" actId="1076"/>
          <ac:graphicFrameMkLst>
            <pc:docMk/>
            <pc:sldMk cId="4124134507" sldId="342"/>
            <ac:graphicFrameMk id="12" creationId="{00000000-0008-0000-0A00-000003000000}"/>
          </ac:graphicFrameMkLst>
        </pc:graphicFrameChg>
        <pc:picChg chg="del">
          <ac:chgData name="Jason Price" userId="7ed07eb9-3bb3-40be-8bc6-0f2fcbeca8ff" providerId="ADAL" clId="{B019BB99-BF51-4440-B56F-DEF4D1EFE67D}" dt="2022-05-02T20:21:24.469" v="662" actId="478"/>
          <ac:picMkLst>
            <pc:docMk/>
            <pc:sldMk cId="4124134507" sldId="342"/>
            <ac:picMk id="6" creationId="{BE350B73-973C-41AF-9022-910F433716F8}"/>
          </ac:picMkLst>
        </pc:picChg>
        <pc:picChg chg="del">
          <ac:chgData name="Jason Price" userId="7ed07eb9-3bb3-40be-8bc6-0f2fcbeca8ff" providerId="ADAL" clId="{B019BB99-BF51-4440-B56F-DEF4D1EFE67D}" dt="2022-05-02T20:21:31.107" v="665" actId="478"/>
          <ac:picMkLst>
            <pc:docMk/>
            <pc:sldMk cId="4124134507" sldId="342"/>
            <ac:picMk id="24" creationId="{8CA7D1E8-BB3B-4785-AEAB-CAFCE3B5EB66}"/>
          </ac:picMkLst>
        </pc:picChg>
        <pc:picChg chg="del">
          <ac:chgData name="Jason Price" userId="7ed07eb9-3bb3-40be-8bc6-0f2fcbeca8ff" providerId="ADAL" clId="{B019BB99-BF51-4440-B56F-DEF4D1EFE67D}" dt="2022-05-02T20:21:34.532" v="666" actId="478"/>
          <ac:picMkLst>
            <pc:docMk/>
            <pc:sldMk cId="4124134507" sldId="342"/>
            <ac:picMk id="27" creationId="{73BDFC01-4D6D-4CE2-AAA1-2F7384276725}"/>
          </ac:picMkLst>
        </pc:picChg>
        <pc:picChg chg="del">
          <ac:chgData name="Jason Price" userId="7ed07eb9-3bb3-40be-8bc6-0f2fcbeca8ff" providerId="ADAL" clId="{B019BB99-BF51-4440-B56F-DEF4D1EFE67D}" dt="2022-05-02T20:21:35.716" v="667" actId="478"/>
          <ac:picMkLst>
            <pc:docMk/>
            <pc:sldMk cId="4124134507" sldId="342"/>
            <ac:picMk id="39" creationId="{76C87741-5298-48B4-A3B7-664A990DEB9A}"/>
          </ac:picMkLst>
        </pc:picChg>
      </pc:sldChg>
      <pc:sldChg chg="modSp add mod">
        <pc:chgData name="Jason Price" userId="7ed07eb9-3bb3-40be-8bc6-0f2fcbeca8ff" providerId="ADAL" clId="{B019BB99-BF51-4440-B56F-DEF4D1EFE67D}" dt="2022-05-03T13:38:22.456" v="2115" actId="20577"/>
        <pc:sldMkLst>
          <pc:docMk/>
          <pc:sldMk cId="2811172699" sldId="343"/>
        </pc:sldMkLst>
        <pc:spChg chg="mod">
          <ac:chgData name="Jason Price" userId="7ed07eb9-3bb3-40be-8bc6-0f2fcbeca8ff" providerId="ADAL" clId="{B019BB99-BF51-4440-B56F-DEF4D1EFE67D}" dt="2022-05-02T20:28:17.627" v="833" actId="20577"/>
          <ac:spMkLst>
            <pc:docMk/>
            <pc:sldMk cId="2811172699" sldId="343"/>
            <ac:spMk id="3" creationId="{34BBEFF2-4917-48FC-8F0A-2B9BD2D3A891}"/>
          </ac:spMkLst>
        </pc:spChg>
        <pc:graphicFrameChg chg="modGraphic">
          <ac:chgData name="Jason Price" userId="7ed07eb9-3bb3-40be-8bc6-0f2fcbeca8ff" providerId="ADAL" clId="{B019BB99-BF51-4440-B56F-DEF4D1EFE67D}" dt="2022-05-03T13:38:22.456" v="2115" actId="20577"/>
          <ac:graphicFrameMkLst>
            <pc:docMk/>
            <pc:sldMk cId="2811172699" sldId="343"/>
            <ac:graphicFrameMk id="8" creationId="{F6B2224A-CA91-C9DB-8674-057CE6B269A5}"/>
          </ac:graphicFrameMkLst>
        </pc:graphicFrameChg>
      </pc:sldChg>
      <pc:sldChg chg="add">
        <pc:chgData name="Jason Price" userId="7ed07eb9-3bb3-40be-8bc6-0f2fcbeca8ff" providerId="ADAL" clId="{B019BB99-BF51-4440-B56F-DEF4D1EFE67D}" dt="2022-05-02T20:38:10.743" v="877" actId="2890"/>
        <pc:sldMkLst>
          <pc:docMk/>
          <pc:sldMk cId="709300980" sldId="344"/>
        </pc:sldMkLst>
      </pc:sldChg>
      <pc:sldChg chg="delSp modSp add mod ord">
        <pc:chgData name="Jason Price" userId="7ed07eb9-3bb3-40be-8bc6-0f2fcbeca8ff" providerId="ADAL" clId="{B019BB99-BF51-4440-B56F-DEF4D1EFE67D}" dt="2022-05-03T13:10:41.419" v="1710" actId="20577"/>
        <pc:sldMkLst>
          <pc:docMk/>
          <pc:sldMk cId="1149203101" sldId="345"/>
        </pc:sldMkLst>
        <pc:spChg chg="mod">
          <ac:chgData name="Jason Price" userId="7ed07eb9-3bb3-40be-8bc6-0f2fcbeca8ff" providerId="ADAL" clId="{B019BB99-BF51-4440-B56F-DEF4D1EFE67D}" dt="2022-05-03T12:49:42.461" v="1216" actId="113"/>
          <ac:spMkLst>
            <pc:docMk/>
            <pc:sldMk cId="1149203101" sldId="345"/>
            <ac:spMk id="2" creationId="{6728B211-C6A8-4266-A5B8-6D29EEAEB876}"/>
          </ac:spMkLst>
        </pc:spChg>
        <pc:spChg chg="mod">
          <ac:chgData name="Jason Price" userId="7ed07eb9-3bb3-40be-8bc6-0f2fcbeca8ff" providerId="ADAL" clId="{B019BB99-BF51-4440-B56F-DEF4D1EFE67D}" dt="2022-05-03T12:52:40.227" v="1232" actId="20577"/>
          <ac:spMkLst>
            <pc:docMk/>
            <pc:sldMk cId="1149203101" sldId="345"/>
            <ac:spMk id="3" creationId="{34BBEFF2-4917-48FC-8F0A-2B9BD2D3A891}"/>
          </ac:spMkLst>
        </pc:spChg>
        <pc:spChg chg="mod">
          <ac:chgData name="Jason Price" userId="7ed07eb9-3bb3-40be-8bc6-0f2fcbeca8ff" providerId="ADAL" clId="{B019BB99-BF51-4440-B56F-DEF4D1EFE67D}" dt="2022-05-03T13:10:41.419" v="1710" actId="20577"/>
          <ac:spMkLst>
            <pc:docMk/>
            <pc:sldMk cId="1149203101" sldId="345"/>
            <ac:spMk id="6" creationId="{DE186BE6-331D-4F7F-B517-F127FB8CFE56}"/>
          </ac:spMkLst>
        </pc:spChg>
        <pc:spChg chg="del">
          <ac:chgData name="Jason Price" userId="7ed07eb9-3bb3-40be-8bc6-0f2fcbeca8ff" providerId="ADAL" clId="{B019BB99-BF51-4440-B56F-DEF4D1EFE67D}" dt="2022-05-03T12:45:54.373" v="1145" actId="478"/>
          <ac:spMkLst>
            <pc:docMk/>
            <pc:sldMk cId="1149203101" sldId="345"/>
            <ac:spMk id="7" creationId="{342450E0-F2EB-430F-BB96-2DA9646F5A3A}"/>
          </ac:spMkLst>
        </pc:spChg>
        <pc:spChg chg="del">
          <ac:chgData name="Jason Price" userId="7ed07eb9-3bb3-40be-8bc6-0f2fcbeca8ff" providerId="ADAL" clId="{B019BB99-BF51-4440-B56F-DEF4D1EFE67D}" dt="2022-05-03T12:45:57.779" v="1146" actId="478"/>
          <ac:spMkLst>
            <pc:docMk/>
            <pc:sldMk cId="1149203101" sldId="345"/>
            <ac:spMk id="9" creationId="{96988CF3-FFF2-451F-9AD2-8DE14877910F}"/>
          </ac:spMkLst>
        </pc:spChg>
      </pc:sldChg>
      <pc:sldChg chg="modSp add mod ord">
        <pc:chgData name="Jason Price" userId="7ed07eb9-3bb3-40be-8bc6-0f2fcbeca8ff" providerId="ADAL" clId="{B019BB99-BF51-4440-B56F-DEF4D1EFE67D}" dt="2022-05-03T13:09:55.306" v="1705" actId="255"/>
        <pc:sldMkLst>
          <pc:docMk/>
          <pc:sldMk cId="2312682790" sldId="350"/>
        </pc:sldMkLst>
        <pc:spChg chg="mod">
          <ac:chgData name="Jason Price" userId="7ed07eb9-3bb3-40be-8bc6-0f2fcbeca8ff" providerId="ADAL" clId="{B019BB99-BF51-4440-B56F-DEF4D1EFE67D}" dt="2022-05-03T12:53:12.659" v="1250" actId="14100"/>
          <ac:spMkLst>
            <pc:docMk/>
            <pc:sldMk cId="2312682790" sldId="350"/>
            <ac:spMk id="3" creationId="{34BBEFF2-4917-48FC-8F0A-2B9BD2D3A891}"/>
          </ac:spMkLst>
        </pc:spChg>
        <pc:spChg chg="mod">
          <ac:chgData name="Jason Price" userId="7ed07eb9-3bb3-40be-8bc6-0f2fcbeca8ff" providerId="ADAL" clId="{B019BB99-BF51-4440-B56F-DEF4D1EFE67D}" dt="2022-05-03T13:09:55.306" v="1705" actId="255"/>
          <ac:spMkLst>
            <pc:docMk/>
            <pc:sldMk cId="2312682790" sldId="350"/>
            <ac:spMk id="6" creationId="{DE186BE6-331D-4F7F-B517-F127FB8CFE56}"/>
          </ac:spMkLst>
        </pc:spChg>
      </pc:sldChg>
    </pc:docChg>
  </pc:docChgLst>
  <pc:docChgLst>
    <pc:chgData name="Conor Campobasso" userId="1a196f27-ad8e-412d-8006-9112eb1f6f63" providerId="ADAL" clId="{3B2C3636-CA1E-44A1-AD31-583340FE624E}"/>
    <pc:docChg chg="custSel modSld">
      <pc:chgData name="Conor Campobasso" userId="1a196f27-ad8e-412d-8006-9112eb1f6f63" providerId="ADAL" clId="{3B2C3636-CA1E-44A1-AD31-583340FE624E}" dt="2022-05-04T16:58:41.443" v="6" actId="20577"/>
      <pc:docMkLst>
        <pc:docMk/>
      </pc:docMkLst>
      <pc:sldChg chg="modSp mod">
        <pc:chgData name="Conor Campobasso" userId="1a196f27-ad8e-412d-8006-9112eb1f6f63" providerId="ADAL" clId="{3B2C3636-CA1E-44A1-AD31-583340FE624E}" dt="2022-05-04T16:58:41.443" v="6" actId="20577"/>
        <pc:sldMkLst>
          <pc:docMk/>
          <pc:sldMk cId="709300980" sldId="344"/>
        </pc:sldMkLst>
        <pc:graphicFrameChg chg="mod modGraphic">
          <ac:chgData name="Conor Campobasso" userId="1a196f27-ad8e-412d-8006-9112eb1f6f63" providerId="ADAL" clId="{3B2C3636-CA1E-44A1-AD31-583340FE624E}" dt="2022-05-04T16:58:41.443" v="6" actId="20577"/>
          <ac:graphicFrameMkLst>
            <pc:docMk/>
            <pc:sldMk cId="709300980" sldId="344"/>
            <ac:graphicFrameMk id="11" creationId="{103939CE-9B3F-0BEF-671C-D844CA8C3BB1}"/>
          </ac:graphicFrameMkLst>
        </pc:graphicFrameChg>
      </pc:sldChg>
      <pc:sldChg chg="addSp delSp modSp mod">
        <pc:chgData name="Conor Campobasso" userId="1a196f27-ad8e-412d-8006-9112eb1f6f63" providerId="ADAL" clId="{3B2C3636-CA1E-44A1-AD31-583340FE624E}" dt="2022-05-04T16:57:30.610" v="3"/>
        <pc:sldMkLst>
          <pc:docMk/>
          <pc:sldMk cId="3267717260" sldId="353"/>
        </pc:sldMkLst>
        <pc:spChg chg="add del mod">
          <ac:chgData name="Conor Campobasso" userId="1a196f27-ad8e-412d-8006-9112eb1f6f63" providerId="ADAL" clId="{3B2C3636-CA1E-44A1-AD31-583340FE624E}" dt="2022-05-04T16:57:27.541" v="1"/>
          <ac:spMkLst>
            <pc:docMk/>
            <pc:sldMk cId="3267717260" sldId="353"/>
            <ac:spMk id="29" creationId="{B96A4DD6-F12B-E115-C8F8-C6F4287973F6}"/>
          </ac:spMkLst>
        </pc:spChg>
        <pc:spChg chg="add mod">
          <ac:chgData name="Conor Campobasso" userId="1a196f27-ad8e-412d-8006-9112eb1f6f63" providerId="ADAL" clId="{3B2C3636-CA1E-44A1-AD31-583340FE624E}" dt="2022-05-04T16:57:30.610" v="3"/>
          <ac:spMkLst>
            <pc:docMk/>
            <pc:sldMk cId="3267717260" sldId="353"/>
            <ac:spMk id="31" creationId="{D213049E-836E-4B75-C32D-1F5967920A32}"/>
          </ac:spMkLst>
        </pc:spChg>
        <pc:spChg chg="del">
          <ac:chgData name="Conor Campobasso" userId="1a196f27-ad8e-412d-8006-9112eb1f6f63" providerId="ADAL" clId="{3B2C3636-CA1E-44A1-AD31-583340FE624E}" dt="2022-05-04T16:57:29.585" v="2" actId="478"/>
          <ac:spMkLst>
            <pc:docMk/>
            <pc:sldMk cId="3267717260" sldId="353"/>
            <ac:spMk id="47" creationId="{8CD96770-CE35-8055-7D58-82E7B693A427}"/>
          </ac:spMkLst>
        </pc:spChg>
      </pc:sldChg>
    </pc:docChg>
  </pc:docChgLst>
  <pc:docChgLst>
    <pc:chgData name="Andrew Uhlir" userId="1576c744-77df-433f-b097-44c245c3813a" providerId="ADAL" clId="{1C9887E2-2B8A-4587-A85F-7809B915DD08}"/>
    <pc:docChg chg="custSel modSld">
      <pc:chgData name="Andrew Uhlir" userId="1576c744-77df-433f-b097-44c245c3813a" providerId="ADAL" clId="{1C9887E2-2B8A-4587-A85F-7809B915DD08}" dt="2022-07-05T12:04:23.575" v="60" actId="207"/>
      <pc:docMkLst>
        <pc:docMk/>
      </pc:docMkLst>
      <pc:sldChg chg="modSp mod">
        <pc:chgData name="Andrew Uhlir" userId="1576c744-77df-433f-b097-44c245c3813a" providerId="ADAL" clId="{1C9887E2-2B8A-4587-A85F-7809B915DD08}" dt="2022-07-05T12:04:23.575" v="60" actId="207"/>
        <pc:sldMkLst>
          <pc:docMk/>
          <pc:sldMk cId="989544069" sldId="340"/>
        </pc:sldMkLst>
        <pc:graphicFrameChg chg="modGraphic">
          <ac:chgData name="Andrew Uhlir" userId="1576c744-77df-433f-b097-44c245c3813a" providerId="ADAL" clId="{1C9887E2-2B8A-4587-A85F-7809B915DD08}" dt="2022-07-05T12:04:23.575" v="60" actId="207"/>
          <ac:graphicFrameMkLst>
            <pc:docMk/>
            <pc:sldMk cId="989544069" sldId="340"/>
            <ac:graphicFrameMk id="13" creationId="{B678D4DC-0A10-E040-4024-B73AB5ED5704}"/>
          </ac:graphicFrameMkLst>
        </pc:graphicFrameChg>
      </pc:sldChg>
      <pc:sldChg chg="modSp mod">
        <pc:chgData name="Andrew Uhlir" userId="1576c744-77df-433f-b097-44c245c3813a" providerId="ADAL" clId="{1C9887E2-2B8A-4587-A85F-7809B915DD08}" dt="2022-07-05T11:57:24.662" v="44" actId="20577"/>
        <pc:sldMkLst>
          <pc:docMk/>
          <pc:sldMk cId="709300980" sldId="344"/>
        </pc:sldMkLst>
        <pc:spChg chg="mod">
          <ac:chgData name="Andrew Uhlir" userId="1576c744-77df-433f-b097-44c245c3813a" providerId="ADAL" clId="{1C9887E2-2B8A-4587-A85F-7809B915DD08}" dt="2022-07-05T11:56:28.030" v="12" actId="20577"/>
          <ac:spMkLst>
            <pc:docMk/>
            <pc:sldMk cId="709300980" sldId="344"/>
            <ac:spMk id="12" creationId="{1C664C94-2437-6149-7DB9-76C294A95781}"/>
          </ac:spMkLst>
        </pc:spChg>
        <pc:spChg chg="mod">
          <ac:chgData name="Andrew Uhlir" userId="1576c744-77df-433f-b097-44c245c3813a" providerId="ADAL" clId="{1C9887E2-2B8A-4587-A85F-7809B915DD08}" dt="2022-07-05T11:57:24.662" v="44" actId="20577"/>
          <ac:spMkLst>
            <pc:docMk/>
            <pc:sldMk cId="709300980" sldId="344"/>
            <ac:spMk id="13" creationId="{4FF206CF-22B4-B2D9-16FB-DDF7AEA1D00B}"/>
          </ac:spMkLst>
        </pc:spChg>
      </pc:sldChg>
      <pc:sldChg chg="modSp mod">
        <pc:chgData name="Andrew Uhlir" userId="1576c744-77df-433f-b097-44c245c3813a" providerId="ADAL" clId="{1C9887E2-2B8A-4587-A85F-7809B915DD08}" dt="2022-07-05T11:57:40.605" v="46" actId="14734"/>
        <pc:sldMkLst>
          <pc:docMk/>
          <pc:sldMk cId="1300581171" sldId="356"/>
        </pc:sldMkLst>
        <pc:graphicFrameChg chg="modGraphic">
          <ac:chgData name="Andrew Uhlir" userId="1576c744-77df-433f-b097-44c245c3813a" providerId="ADAL" clId="{1C9887E2-2B8A-4587-A85F-7809B915DD08}" dt="2022-07-05T11:57:40.605" v="46" actId="14734"/>
          <ac:graphicFrameMkLst>
            <pc:docMk/>
            <pc:sldMk cId="1300581171" sldId="356"/>
            <ac:graphicFrameMk id="11" creationId="{103939CE-9B3F-0BEF-671C-D844CA8C3BB1}"/>
          </ac:graphicFrameMkLst>
        </pc:graphicFrameChg>
      </pc:sldChg>
      <pc:sldChg chg="modSp mod">
        <pc:chgData name="Andrew Uhlir" userId="1576c744-77df-433f-b097-44c245c3813a" providerId="ADAL" clId="{1C9887E2-2B8A-4587-A85F-7809B915DD08}" dt="2022-07-05T11:56:43.710" v="20" actId="20577"/>
        <pc:sldMkLst>
          <pc:docMk/>
          <pc:sldMk cId="1503860920" sldId="357"/>
        </pc:sldMkLst>
        <pc:spChg chg="mod">
          <ac:chgData name="Andrew Uhlir" userId="1576c744-77df-433f-b097-44c245c3813a" providerId="ADAL" clId="{1C9887E2-2B8A-4587-A85F-7809B915DD08}" dt="2022-07-05T11:56:43.710" v="20" actId="20577"/>
          <ac:spMkLst>
            <pc:docMk/>
            <pc:sldMk cId="1503860920" sldId="357"/>
            <ac:spMk id="12" creationId="{1C664C94-2437-6149-7DB9-76C294A95781}"/>
          </ac:spMkLst>
        </pc:spChg>
      </pc:sldChg>
      <pc:sldChg chg="modSp mod">
        <pc:chgData name="Andrew Uhlir" userId="1576c744-77df-433f-b097-44c245c3813a" providerId="ADAL" clId="{1C9887E2-2B8A-4587-A85F-7809B915DD08}" dt="2022-07-05T11:57:05.853" v="23" actId="1076"/>
        <pc:sldMkLst>
          <pc:docMk/>
          <pc:sldMk cId="2290433009" sldId="358"/>
        </pc:sldMkLst>
        <pc:spChg chg="mod">
          <ac:chgData name="Andrew Uhlir" userId="1576c744-77df-433f-b097-44c245c3813a" providerId="ADAL" clId="{1C9887E2-2B8A-4587-A85F-7809B915DD08}" dt="2022-07-05T11:57:05.853" v="23" actId="1076"/>
          <ac:spMkLst>
            <pc:docMk/>
            <pc:sldMk cId="2290433009" sldId="358"/>
            <ac:spMk id="14" creationId="{F0387D5C-0D7D-F3DB-B747-483A66A4F414}"/>
          </ac:spMkLst>
        </pc:spChg>
      </pc:sldChg>
      <pc:sldChg chg="modSp mod">
        <pc:chgData name="Andrew Uhlir" userId="1576c744-77df-433f-b097-44c245c3813a" providerId="ADAL" clId="{1C9887E2-2B8A-4587-A85F-7809B915DD08}" dt="2022-07-05T11:57:18.877" v="43" actId="20577"/>
        <pc:sldMkLst>
          <pc:docMk/>
          <pc:sldMk cId="2085262035" sldId="359"/>
        </pc:sldMkLst>
        <pc:spChg chg="mod">
          <ac:chgData name="Andrew Uhlir" userId="1576c744-77df-433f-b097-44c245c3813a" providerId="ADAL" clId="{1C9887E2-2B8A-4587-A85F-7809B915DD08}" dt="2022-07-05T11:57:18.877" v="43" actId="20577"/>
          <ac:spMkLst>
            <pc:docMk/>
            <pc:sldMk cId="2085262035" sldId="359"/>
            <ac:spMk id="12" creationId="{1C664C94-2437-6149-7DB9-76C294A95781}"/>
          </ac:spMkLst>
        </pc:spChg>
      </pc:sldChg>
      <pc:sldChg chg="modSp mod">
        <pc:chgData name="Andrew Uhlir" userId="1576c744-77df-433f-b097-44c245c3813a" providerId="ADAL" clId="{1C9887E2-2B8A-4587-A85F-7809B915DD08}" dt="2022-07-05T12:03:42.734" v="58" actId="20577"/>
        <pc:sldMkLst>
          <pc:docMk/>
          <pc:sldMk cId="499238350" sldId="361"/>
        </pc:sldMkLst>
        <pc:spChg chg="mod">
          <ac:chgData name="Andrew Uhlir" userId="1576c744-77df-433f-b097-44c245c3813a" providerId="ADAL" clId="{1C9887E2-2B8A-4587-A85F-7809B915DD08}" dt="2022-07-05T12:03:42.734" v="58" actId="20577"/>
          <ac:spMkLst>
            <pc:docMk/>
            <pc:sldMk cId="499238350" sldId="361"/>
            <ac:spMk id="12" creationId="{1C664C94-2437-6149-7DB9-76C294A95781}"/>
          </ac:spMkLst>
        </pc:spChg>
      </pc:sldChg>
    </pc:docChg>
  </pc:docChgLst>
  <pc:docChgLst>
    <pc:chgData name="Cassidy Sparks" userId="cd857fe3-7741-442b-ac41-a89b3c2aca10" providerId="ADAL" clId="{5B1D6FDE-296B-4FC9-8EC7-3C7E01C0D347}"/>
    <pc:docChg chg="undo custSel modSld">
      <pc:chgData name="Cassidy Sparks" userId="cd857fe3-7741-442b-ac41-a89b3c2aca10" providerId="ADAL" clId="{5B1D6FDE-296B-4FC9-8EC7-3C7E01C0D347}" dt="2022-07-20T14:47:27.601" v="254" actId="1076"/>
      <pc:docMkLst>
        <pc:docMk/>
      </pc:docMkLst>
      <pc:sldChg chg="modSp mod">
        <pc:chgData name="Cassidy Sparks" userId="cd857fe3-7741-442b-ac41-a89b3c2aca10" providerId="ADAL" clId="{5B1D6FDE-296B-4FC9-8EC7-3C7E01C0D347}" dt="2022-07-20T13:14:13.029" v="0" actId="20577"/>
        <pc:sldMkLst>
          <pc:docMk/>
          <pc:sldMk cId="1825884496" sldId="274"/>
        </pc:sldMkLst>
        <pc:spChg chg="mod">
          <ac:chgData name="Cassidy Sparks" userId="cd857fe3-7741-442b-ac41-a89b3c2aca10" providerId="ADAL" clId="{5B1D6FDE-296B-4FC9-8EC7-3C7E01C0D347}" dt="2022-07-20T13:14:13.029" v="0" actId="20577"/>
          <ac:spMkLst>
            <pc:docMk/>
            <pc:sldMk cId="1825884496" sldId="274"/>
            <ac:spMk id="7" creationId="{D47A3443-E505-42CD-9055-CEE2C5E169AC}"/>
          </ac:spMkLst>
        </pc:spChg>
      </pc:sldChg>
      <pc:sldChg chg="modSp mod">
        <pc:chgData name="Cassidy Sparks" userId="cd857fe3-7741-442b-ac41-a89b3c2aca10" providerId="ADAL" clId="{5B1D6FDE-296B-4FC9-8EC7-3C7E01C0D347}" dt="2022-07-20T14:44:06.566" v="191" actId="20577"/>
        <pc:sldMkLst>
          <pc:docMk/>
          <pc:sldMk cId="3937471461" sldId="297"/>
        </pc:sldMkLst>
        <pc:spChg chg="mod">
          <ac:chgData name="Cassidy Sparks" userId="cd857fe3-7741-442b-ac41-a89b3c2aca10" providerId="ADAL" clId="{5B1D6FDE-296B-4FC9-8EC7-3C7E01C0D347}" dt="2022-07-20T14:44:06.566" v="191" actId="20577"/>
          <ac:spMkLst>
            <pc:docMk/>
            <pc:sldMk cId="3937471461" sldId="297"/>
            <ac:spMk id="13" creationId="{172A7D4B-4E5E-C71B-BC80-2913BCC0E9A6}"/>
          </ac:spMkLst>
        </pc:spChg>
      </pc:sldChg>
      <pc:sldChg chg="modSp mod">
        <pc:chgData name="Cassidy Sparks" userId="cd857fe3-7741-442b-ac41-a89b3c2aca10" providerId="ADAL" clId="{5B1D6FDE-296B-4FC9-8EC7-3C7E01C0D347}" dt="2022-07-20T13:15:00.184" v="7" actId="2711"/>
        <pc:sldMkLst>
          <pc:docMk/>
          <pc:sldMk cId="4105411169" sldId="334"/>
        </pc:sldMkLst>
        <pc:spChg chg="mod">
          <ac:chgData name="Cassidy Sparks" userId="cd857fe3-7741-442b-ac41-a89b3c2aca10" providerId="ADAL" clId="{5B1D6FDE-296B-4FC9-8EC7-3C7E01C0D347}" dt="2022-07-20T13:14:32.366" v="1" actId="2711"/>
          <ac:spMkLst>
            <pc:docMk/>
            <pc:sldMk cId="4105411169" sldId="334"/>
            <ac:spMk id="44" creationId="{1F0710B2-8F04-3CDB-AA25-CC49DE88D244}"/>
          </ac:spMkLst>
        </pc:spChg>
        <pc:spChg chg="mod">
          <ac:chgData name="Cassidy Sparks" userId="cd857fe3-7741-442b-ac41-a89b3c2aca10" providerId="ADAL" clId="{5B1D6FDE-296B-4FC9-8EC7-3C7E01C0D347}" dt="2022-07-20T13:14:42.336" v="3" actId="2711"/>
          <ac:spMkLst>
            <pc:docMk/>
            <pc:sldMk cId="4105411169" sldId="334"/>
            <ac:spMk id="45" creationId="{25E647A9-ED52-7EE0-692C-A0BDC0DE4503}"/>
          </ac:spMkLst>
        </pc:spChg>
        <pc:spChg chg="mod">
          <ac:chgData name="Cassidy Sparks" userId="cd857fe3-7741-442b-ac41-a89b3c2aca10" providerId="ADAL" clId="{5B1D6FDE-296B-4FC9-8EC7-3C7E01C0D347}" dt="2022-07-20T13:14:48.290" v="4" actId="2711"/>
          <ac:spMkLst>
            <pc:docMk/>
            <pc:sldMk cId="4105411169" sldId="334"/>
            <ac:spMk id="46" creationId="{24B6A8AB-9930-D8D7-A714-91B022B09F5F}"/>
          </ac:spMkLst>
        </pc:spChg>
        <pc:spChg chg="mod">
          <ac:chgData name="Cassidy Sparks" userId="cd857fe3-7741-442b-ac41-a89b3c2aca10" providerId="ADAL" clId="{5B1D6FDE-296B-4FC9-8EC7-3C7E01C0D347}" dt="2022-07-20T13:14:56.576" v="6" actId="2711"/>
          <ac:spMkLst>
            <pc:docMk/>
            <pc:sldMk cId="4105411169" sldId="334"/>
            <ac:spMk id="47" creationId="{804AB12C-BD41-2A5A-149F-381B7FAA36D2}"/>
          </ac:spMkLst>
        </pc:spChg>
        <pc:spChg chg="mod">
          <ac:chgData name="Cassidy Sparks" userId="cd857fe3-7741-442b-ac41-a89b3c2aca10" providerId="ADAL" clId="{5B1D6FDE-296B-4FC9-8EC7-3C7E01C0D347}" dt="2022-07-20T13:14:37.965" v="2" actId="2711"/>
          <ac:spMkLst>
            <pc:docMk/>
            <pc:sldMk cId="4105411169" sldId="334"/>
            <ac:spMk id="51" creationId="{CFA80155-0488-46BB-FF6C-FCF016D3F0AD}"/>
          </ac:spMkLst>
        </pc:spChg>
        <pc:spChg chg="mod">
          <ac:chgData name="Cassidy Sparks" userId="cd857fe3-7741-442b-ac41-a89b3c2aca10" providerId="ADAL" clId="{5B1D6FDE-296B-4FC9-8EC7-3C7E01C0D347}" dt="2022-07-20T13:14:52.651" v="5" actId="2711"/>
          <ac:spMkLst>
            <pc:docMk/>
            <pc:sldMk cId="4105411169" sldId="334"/>
            <ac:spMk id="53" creationId="{2E949F1F-B031-5BCA-FA38-9726CF741442}"/>
          </ac:spMkLst>
        </pc:spChg>
        <pc:spChg chg="mod">
          <ac:chgData name="Cassidy Sparks" userId="cd857fe3-7741-442b-ac41-a89b3c2aca10" providerId="ADAL" clId="{5B1D6FDE-296B-4FC9-8EC7-3C7E01C0D347}" dt="2022-07-20T13:15:00.184" v="7" actId="2711"/>
          <ac:spMkLst>
            <pc:docMk/>
            <pc:sldMk cId="4105411169" sldId="334"/>
            <ac:spMk id="54" creationId="{62F43078-0E16-3A3D-818D-C2E83378785C}"/>
          </ac:spMkLst>
        </pc:spChg>
      </pc:sldChg>
      <pc:sldChg chg="modSp mod">
        <pc:chgData name="Cassidy Sparks" userId="cd857fe3-7741-442b-ac41-a89b3c2aca10" providerId="ADAL" clId="{5B1D6FDE-296B-4FC9-8EC7-3C7E01C0D347}" dt="2022-07-20T14:18:13.911" v="94"/>
        <pc:sldMkLst>
          <pc:docMk/>
          <pc:sldMk cId="3251649012" sldId="341"/>
        </pc:sldMkLst>
        <pc:spChg chg="mod">
          <ac:chgData name="Cassidy Sparks" userId="cd857fe3-7741-442b-ac41-a89b3c2aca10" providerId="ADAL" clId="{5B1D6FDE-296B-4FC9-8EC7-3C7E01C0D347}" dt="2022-07-20T14:18:13.911" v="94"/>
          <ac:spMkLst>
            <pc:docMk/>
            <pc:sldMk cId="3251649012" sldId="341"/>
            <ac:spMk id="14" creationId="{F0387D5C-0D7D-F3DB-B747-483A66A4F414}"/>
          </ac:spMkLst>
        </pc:spChg>
      </pc:sldChg>
      <pc:sldChg chg="modSp mod">
        <pc:chgData name="Cassidy Sparks" userId="cd857fe3-7741-442b-ac41-a89b3c2aca10" providerId="ADAL" clId="{5B1D6FDE-296B-4FC9-8EC7-3C7E01C0D347}" dt="2022-07-20T14:22:35.931" v="107" actId="20577"/>
        <pc:sldMkLst>
          <pc:docMk/>
          <pc:sldMk cId="709300980" sldId="344"/>
        </pc:sldMkLst>
        <pc:spChg chg="mod">
          <ac:chgData name="Cassidy Sparks" userId="cd857fe3-7741-442b-ac41-a89b3c2aca10" providerId="ADAL" clId="{5B1D6FDE-296B-4FC9-8EC7-3C7E01C0D347}" dt="2022-07-20T14:22:35.931" v="107" actId="20577"/>
          <ac:spMkLst>
            <pc:docMk/>
            <pc:sldMk cId="709300980" sldId="344"/>
            <ac:spMk id="13" creationId="{4FF206CF-22B4-B2D9-16FB-DDF7AEA1D00B}"/>
          </ac:spMkLst>
        </pc:spChg>
      </pc:sldChg>
      <pc:sldChg chg="modSp mod">
        <pc:chgData name="Cassidy Sparks" userId="cd857fe3-7741-442b-ac41-a89b3c2aca10" providerId="ADAL" clId="{5B1D6FDE-296B-4FC9-8EC7-3C7E01C0D347}" dt="2022-07-20T14:38:46.658" v="188" actId="20577"/>
        <pc:sldMkLst>
          <pc:docMk/>
          <pc:sldMk cId="1300581171" sldId="356"/>
        </pc:sldMkLst>
        <pc:graphicFrameChg chg="modGraphic">
          <ac:chgData name="Cassidy Sparks" userId="cd857fe3-7741-442b-ac41-a89b3c2aca10" providerId="ADAL" clId="{5B1D6FDE-296B-4FC9-8EC7-3C7E01C0D347}" dt="2022-07-20T14:38:46.658" v="188" actId="20577"/>
          <ac:graphicFrameMkLst>
            <pc:docMk/>
            <pc:sldMk cId="1300581171" sldId="356"/>
            <ac:graphicFrameMk id="11" creationId="{103939CE-9B3F-0BEF-671C-D844CA8C3BB1}"/>
          </ac:graphicFrameMkLst>
        </pc:graphicFrameChg>
      </pc:sldChg>
      <pc:sldChg chg="modSp mod">
        <pc:chgData name="Cassidy Sparks" userId="cd857fe3-7741-442b-ac41-a89b3c2aca10" providerId="ADAL" clId="{5B1D6FDE-296B-4FC9-8EC7-3C7E01C0D347}" dt="2022-07-20T14:22:52.635" v="112" actId="1036"/>
        <pc:sldMkLst>
          <pc:docMk/>
          <pc:sldMk cId="1503860920" sldId="357"/>
        </pc:sldMkLst>
        <pc:spChg chg="mod">
          <ac:chgData name="Cassidy Sparks" userId="cd857fe3-7741-442b-ac41-a89b3c2aca10" providerId="ADAL" clId="{5B1D6FDE-296B-4FC9-8EC7-3C7E01C0D347}" dt="2022-07-20T14:22:52.635" v="112" actId="1036"/>
          <ac:spMkLst>
            <pc:docMk/>
            <pc:sldMk cId="1503860920" sldId="357"/>
            <ac:spMk id="12" creationId="{1C664C94-2437-6149-7DB9-76C294A95781}"/>
          </ac:spMkLst>
        </pc:spChg>
        <pc:spChg chg="mod">
          <ac:chgData name="Cassidy Sparks" userId="cd857fe3-7741-442b-ac41-a89b3c2aca10" providerId="ADAL" clId="{5B1D6FDE-296B-4FC9-8EC7-3C7E01C0D347}" dt="2022-07-20T13:18:20.644" v="19" actId="15"/>
          <ac:spMkLst>
            <pc:docMk/>
            <pc:sldMk cId="1503860920" sldId="357"/>
            <ac:spMk id="13" creationId="{4FF206CF-22B4-B2D9-16FB-DDF7AEA1D00B}"/>
          </ac:spMkLst>
        </pc:spChg>
      </pc:sldChg>
      <pc:sldChg chg="modSp mod">
        <pc:chgData name="Cassidy Sparks" userId="cd857fe3-7741-442b-ac41-a89b3c2aca10" providerId="ADAL" clId="{5B1D6FDE-296B-4FC9-8EC7-3C7E01C0D347}" dt="2022-07-20T14:23:47.203" v="124" actId="1036"/>
        <pc:sldMkLst>
          <pc:docMk/>
          <pc:sldMk cId="2290433009" sldId="358"/>
        </pc:sldMkLst>
        <pc:spChg chg="mod">
          <ac:chgData name="Cassidy Sparks" userId="cd857fe3-7741-442b-ac41-a89b3c2aca10" providerId="ADAL" clId="{5B1D6FDE-296B-4FC9-8EC7-3C7E01C0D347}" dt="2022-07-20T14:23:47.203" v="124" actId="1036"/>
          <ac:spMkLst>
            <pc:docMk/>
            <pc:sldMk cId="2290433009" sldId="358"/>
            <ac:spMk id="13" creationId="{D3265B47-2C55-D8E2-EDDE-4C7CFF9F798A}"/>
          </ac:spMkLst>
        </pc:spChg>
        <pc:spChg chg="mod">
          <ac:chgData name="Cassidy Sparks" userId="cd857fe3-7741-442b-ac41-a89b3c2aca10" providerId="ADAL" clId="{5B1D6FDE-296B-4FC9-8EC7-3C7E01C0D347}" dt="2022-07-20T14:23:44.904" v="117" actId="1036"/>
          <ac:spMkLst>
            <pc:docMk/>
            <pc:sldMk cId="2290433009" sldId="358"/>
            <ac:spMk id="14" creationId="{F0387D5C-0D7D-F3DB-B747-483A66A4F414}"/>
          </ac:spMkLst>
        </pc:spChg>
      </pc:sldChg>
      <pc:sldChg chg="modSp mod chgLayout">
        <pc:chgData name="Cassidy Sparks" userId="cd857fe3-7741-442b-ac41-a89b3c2aca10" providerId="ADAL" clId="{5B1D6FDE-296B-4FC9-8EC7-3C7E01C0D347}" dt="2022-07-20T14:24:01.568" v="125" actId="1076"/>
        <pc:sldMkLst>
          <pc:docMk/>
          <pc:sldMk cId="2085262035" sldId="359"/>
        </pc:sldMkLst>
        <pc:spChg chg="mod ord">
          <ac:chgData name="Cassidy Sparks" userId="cd857fe3-7741-442b-ac41-a89b3c2aca10" providerId="ADAL" clId="{5B1D6FDE-296B-4FC9-8EC7-3C7E01C0D347}" dt="2022-07-20T13:18:38.506" v="21" actId="700"/>
          <ac:spMkLst>
            <pc:docMk/>
            <pc:sldMk cId="2085262035" sldId="359"/>
            <ac:spMk id="3" creationId="{34BBEFF2-4917-48FC-8F0A-2B9BD2D3A891}"/>
          </ac:spMkLst>
        </pc:spChg>
        <pc:spChg chg="mod">
          <ac:chgData name="Cassidy Sparks" userId="cd857fe3-7741-442b-ac41-a89b3c2aca10" providerId="ADAL" clId="{5B1D6FDE-296B-4FC9-8EC7-3C7E01C0D347}" dt="2022-07-20T14:24:01.568" v="125" actId="1076"/>
          <ac:spMkLst>
            <pc:docMk/>
            <pc:sldMk cId="2085262035" sldId="359"/>
            <ac:spMk id="5" creationId="{39426A7C-8A54-EE2D-2003-AD934025818E}"/>
          </ac:spMkLst>
        </pc:spChg>
        <pc:spChg chg="mod ord">
          <ac:chgData name="Cassidy Sparks" userId="cd857fe3-7741-442b-ac41-a89b3c2aca10" providerId="ADAL" clId="{5B1D6FDE-296B-4FC9-8EC7-3C7E01C0D347}" dt="2022-07-20T13:19:26.404" v="31" actId="14100"/>
          <ac:spMkLst>
            <pc:docMk/>
            <pc:sldMk cId="2085262035" sldId="359"/>
            <ac:spMk id="12" creationId="{1C664C94-2437-6149-7DB9-76C294A95781}"/>
          </ac:spMkLst>
        </pc:spChg>
      </pc:sldChg>
      <pc:sldChg chg="modSp mod">
        <pc:chgData name="Cassidy Sparks" userId="cd857fe3-7741-442b-ac41-a89b3c2aca10" providerId="ADAL" clId="{5B1D6FDE-296B-4FC9-8EC7-3C7E01C0D347}" dt="2022-07-20T14:39:48.720" v="190"/>
        <pc:sldMkLst>
          <pc:docMk/>
          <pc:sldMk cId="3255501259" sldId="360"/>
        </pc:sldMkLst>
        <pc:spChg chg="mod">
          <ac:chgData name="Cassidy Sparks" userId="cd857fe3-7741-442b-ac41-a89b3c2aca10" providerId="ADAL" clId="{5B1D6FDE-296B-4FC9-8EC7-3C7E01C0D347}" dt="2022-07-20T13:20:43.755" v="41" actId="20577"/>
          <ac:spMkLst>
            <pc:docMk/>
            <pc:sldMk cId="3255501259" sldId="360"/>
            <ac:spMk id="13" creationId="{D3265B47-2C55-D8E2-EDDE-4C7CFF9F798A}"/>
          </ac:spMkLst>
        </pc:spChg>
        <pc:spChg chg="mod">
          <ac:chgData name="Cassidy Sparks" userId="cd857fe3-7741-442b-ac41-a89b3c2aca10" providerId="ADAL" clId="{5B1D6FDE-296B-4FC9-8EC7-3C7E01C0D347}" dt="2022-07-20T14:39:48.720" v="190"/>
          <ac:spMkLst>
            <pc:docMk/>
            <pc:sldMk cId="3255501259" sldId="360"/>
            <ac:spMk id="14" creationId="{F0387D5C-0D7D-F3DB-B747-483A66A4F414}"/>
          </ac:spMkLst>
        </pc:spChg>
      </pc:sldChg>
      <pc:sldChg chg="modSp mod modShow">
        <pc:chgData name="Cassidy Sparks" userId="cd857fe3-7741-442b-ac41-a89b3c2aca10" providerId="ADAL" clId="{5B1D6FDE-296B-4FC9-8EC7-3C7E01C0D347}" dt="2022-07-20T14:45:30.031" v="192" actId="729"/>
        <pc:sldMkLst>
          <pc:docMk/>
          <pc:sldMk cId="499238350" sldId="361"/>
        </pc:sldMkLst>
        <pc:spChg chg="mod">
          <ac:chgData name="Cassidy Sparks" userId="cd857fe3-7741-442b-ac41-a89b3c2aca10" providerId="ADAL" clId="{5B1D6FDE-296B-4FC9-8EC7-3C7E01C0D347}" dt="2022-07-20T13:20:57.412" v="43" actId="14100"/>
          <ac:spMkLst>
            <pc:docMk/>
            <pc:sldMk cId="499238350" sldId="361"/>
            <ac:spMk id="5" creationId="{39426A7C-8A54-EE2D-2003-AD934025818E}"/>
          </ac:spMkLst>
        </pc:spChg>
      </pc:sldChg>
      <pc:sldChg chg="modSp mod">
        <pc:chgData name="Cassidy Sparks" userId="cd857fe3-7741-442b-ac41-a89b3c2aca10" providerId="ADAL" clId="{5B1D6FDE-296B-4FC9-8EC7-3C7E01C0D347}" dt="2022-07-20T14:21:15.094" v="102" actId="207"/>
        <pc:sldMkLst>
          <pc:docMk/>
          <pc:sldMk cId="4140238199" sldId="362"/>
        </pc:sldMkLst>
        <pc:graphicFrameChg chg="modGraphic">
          <ac:chgData name="Cassidy Sparks" userId="cd857fe3-7741-442b-ac41-a89b3c2aca10" providerId="ADAL" clId="{5B1D6FDE-296B-4FC9-8EC7-3C7E01C0D347}" dt="2022-07-20T14:21:15.094" v="102" actId="207"/>
          <ac:graphicFrameMkLst>
            <pc:docMk/>
            <pc:sldMk cId="4140238199" sldId="362"/>
            <ac:graphicFrameMk id="11" creationId="{103939CE-9B3F-0BEF-671C-D844CA8C3BB1}"/>
          </ac:graphicFrameMkLst>
        </pc:graphicFrameChg>
      </pc:sldChg>
      <pc:sldChg chg="modSp mod">
        <pc:chgData name="Cassidy Sparks" userId="cd857fe3-7741-442b-ac41-a89b3c2aca10" providerId="ADAL" clId="{5B1D6FDE-296B-4FC9-8EC7-3C7E01C0D347}" dt="2022-07-20T14:45:56.398" v="197" actId="20577"/>
        <pc:sldMkLst>
          <pc:docMk/>
          <pc:sldMk cId="2753573242" sldId="363"/>
        </pc:sldMkLst>
        <pc:graphicFrameChg chg="modGraphic">
          <ac:chgData name="Cassidy Sparks" userId="cd857fe3-7741-442b-ac41-a89b3c2aca10" providerId="ADAL" clId="{5B1D6FDE-296B-4FC9-8EC7-3C7E01C0D347}" dt="2022-07-20T14:45:56.398" v="197" actId="20577"/>
          <ac:graphicFrameMkLst>
            <pc:docMk/>
            <pc:sldMk cId="2753573242" sldId="363"/>
            <ac:graphicFrameMk id="11" creationId="{103939CE-9B3F-0BEF-671C-D844CA8C3BB1}"/>
          </ac:graphicFrameMkLst>
        </pc:graphicFrameChg>
      </pc:sldChg>
      <pc:sldChg chg="modSp mod">
        <pc:chgData name="Cassidy Sparks" userId="cd857fe3-7741-442b-ac41-a89b3c2aca10" providerId="ADAL" clId="{5B1D6FDE-296B-4FC9-8EC7-3C7E01C0D347}" dt="2022-07-20T14:16:04.854" v="90" actId="20577"/>
        <pc:sldMkLst>
          <pc:docMk/>
          <pc:sldMk cId="3379544082" sldId="364"/>
        </pc:sldMkLst>
        <pc:graphicFrameChg chg="modGraphic">
          <ac:chgData name="Cassidy Sparks" userId="cd857fe3-7741-442b-ac41-a89b3c2aca10" providerId="ADAL" clId="{5B1D6FDE-296B-4FC9-8EC7-3C7E01C0D347}" dt="2022-07-20T14:16:04.854" v="90" actId="20577"/>
          <ac:graphicFrameMkLst>
            <pc:docMk/>
            <pc:sldMk cId="3379544082" sldId="364"/>
            <ac:graphicFrameMk id="13" creationId="{B678D4DC-0A10-E040-4024-B73AB5ED5704}"/>
          </ac:graphicFrameMkLst>
        </pc:graphicFrameChg>
      </pc:sldChg>
      <pc:sldChg chg="modSp mod modClrScheme chgLayout">
        <pc:chgData name="Cassidy Sparks" userId="cd857fe3-7741-442b-ac41-a89b3c2aca10" providerId="ADAL" clId="{5B1D6FDE-296B-4FC9-8EC7-3C7E01C0D347}" dt="2022-07-20T14:47:27.601" v="254" actId="1076"/>
        <pc:sldMkLst>
          <pc:docMk/>
          <pc:sldMk cId="216325935" sldId="365"/>
        </pc:sldMkLst>
        <pc:spChg chg="mod ord">
          <ac:chgData name="Cassidy Sparks" userId="cd857fe3-7741-442b-ac41-a89b3c2aca10" providerId="ADAL" clId="{5B1D6FDE-296B-4FC9-8EC7-3C7E01C0D347}" dt="2022-07-20T14:24:35.725" v="128" actId="27636"/>
          <ac:spMkLst>
            <pc:docMk/>
            <pc:sldMk cId="216325935" sldId="365"/>
            <ac:spMk id="3" creationId="{34BBEFF2-4917-48FC-8F0A-2B9BD2D3A891}"/>
          </ac:spMkLst>
        </pc:spChg>
        <pc:spChg chg="mod">
          <ac:chgData name="Cassidy Sparks" userId="cd857fe3-7741-442b-ac41-a89b3c2aca10" providerId="ADAL" clId="{5B1D6FDE-296B-4FC9-8EC7-3C7E01C0D347}" dt="2022-07-20T14:26:01.218" v="183" actId="1036"/>
          <ac:spMkLst>
            <pc:docMk/>
            <pc:sldMk cId="216325935" sldId="365"/>
            <ac:spMk id="5" creationId="{39426A7C-8A54-EE2D-2003-AD934025818E}"/>
          </ac:spMkLst>
        </pc:spChg>
        <pc:spChg chg="mod">
          <ac:chgData name="Cassidy Sparks" userId="cd857fe3-7741-442b-ac41-a89b3c2aca10" providerId="ADAL" clId="{5B1D6FDE-296B-4FC9-8EC7-3C7E01C0D347}" dt="2022-07-20T14:25:01.592" v="135" actId="27636"/>
          <ac:spMkLst>
            <pc:docMk/>
            <pc:sldMk cId="216325935" sldId="365"/>
            <ac:spMk id="6" creationId="{619CBE05-11DA-C69C-4B67-75F006F38FEE}"/>
          </ac:spMkLst>
        </pc:spChg>
        <pc:spChg chg="mod">
          <ac:chgData name="Cassidy Sparks" userId="cd857fe3-7741-442b-ac41-a89b3c2aca10" providerId="ADAL" clId="{5B1D6FDE-296B-4FC9-8EC7-3C7E01C0D347}" dt="2022-07-20T14:47:27.601" v="254" actId="1076"/>
          <ac:spMkLst>
            <pc:docMk/>
            <pc:sldMk cId="216325935" sldId="365"/>
            <ac:spMk id="7" creationId="{C69E0F77-277A-6CEC-A751-B20EC830C13A}"/>
          </ac:spMkLst>
        </pc:spChg>
        <pc:spChg chg="mod ord">
          <ac:chgData name="Cassidy Sparks" userId="cd857fe3-7741-442b-ac41-a89b3c2aca10" providerId="ADAL" clId="{5B1D6FDE-296B-4FC9-8EC7-3C7E01C0D347}" dt="2022-07-20T14:47:19.059" v="253" actId="122"/>
          <ac:spMkLst>
            <pc:docMk/>
            <pc:sldMk cId="216325935" sldId="365"/>
            <ac:spMk id="12" creationId="{1C664C94-2437-6149-7DB9-76C294A95781}"/>
          </ac:spMkLst>
        </pc:spChg>
      </pc:sldChg>
    </pc:docChg>
  </pc:docChgLst>
  <pc:docChgLst>
    <pc:chgData name="Margie Pierce" userId="bdf1f370-4b43-4abc-acba-b2a043305056" providerId="ADAL" clId="{91DE5D80-489F-4341-A000-6D7A3FA179F5}"/>
    <pc:docChg chg="undo custSel modSld">
      <pc:chgData name="Margie Pierce" userId="bdf1f370-4b43-4abc-acba-b2a043305056" providerId="ADAL" clId="{91DE5D80-489F-4341-A000-6D7A3FA179F5}" dt="2022-05-03T14:38:03.646" v="41" actId="2062"/>
      <pc:docMkLst>
        <pc:docMk/>
      </pc:docMkLst>
      <pc:sldChg chg="modSp mod">
        <pc:chgData name="Margie Pierce" userId="bdf1f370-4b43-4abc-acba-b2a043305056" providerId="ADAL" clId="{91DE5D80-489F-4341-A000-6D7A3FA179F5}" dt="2022-05-03T14:38:03.646" v="41" actId="2062"/>
        <pc:sldMkLst>
          <pc:docMk/>
          <pc:sldMk cId="1143099913" sldId="339"/>
        </pc:sldMkLst>
        <pc:graphicFrameChg chg="modGraphic">
          <ac:chgData name="Margie Pierce" userId="bdf1f370-4b43-4abc-acba-b2a043305056" providerId="ADAL" clId="{91DE5D80-489F-4341-A000-6D7A3FA179F5}" dt="2022-05-03T14:38:03.646" v="41" actId="2062"/>
          <ac:graphicFrameMkLst>
            <pc:docMk/>
            <pc:sldMk cId="1143099913" sldId="339"/>
            <ac:graphicFrameMk id="12" creationId="{6E24A441-295B-8436-A5C8-079EAC19D88B}"/>
          </ac:graphicFrameMkLst>
        </pc:graphicFrameChg>
      </pc:sldChg>
      <pc:sldChg chg="modSp mod">
        <pc:chgData name="Margie Pierce" userId="bdf1f370-4b43-4abc-acba-b2a043305056" providerId="ADAL" clId="{91DE5D80-489F-4341-A000-6D7A3FA179F5}" dt="2022-05-03T14:37:44.416" v="40" actId="6549"/>
        <pc:sldMkLst>
          <pc:docMk/>
          <pc:sldMk cId="1149203101" sldId="345"/>
        </pc:sldMkLst>
        <pc:spChg chg="mod">
          <ac:chgData name="Margie Pierce" userId="bdf1f370-4b43-4abc-acba-b2a043305056" providerId="ADAL" clId="{91DE5D80-489F-4341-A000-6D7A3FA179F5}" dt="2022-05-03T14:37:44.416" v="40" actId="6549"/>
          <ac:spMkLst>
            <pc:docMk/>
            <pc:sldMk cId="1149203101" sldId="345"/>
            <ac:spMk id="6" creationId="{DE186BE6-331D-4F7F-B517-F127FB8CFE56}"/>
          </ac:spMkLst>
        </pc:spChg>
      </pc:sldChg>
      <pc:sldChg chg="modSp mod">
        <pc:chgData name="Margie Pierce" userId="bdf1f370-4b43-4abc-acba-b2a043305056" providerId="ADAL" clId="{91DE5D80-489F-4341-A000-6D7A3FA179F5}" dt="2022-05-03T14:37:17.124" v="32"/>
        <pc:sldMkLst>
          <pc:docMk/>
          <pc:sldMk cId="2312682790" sldId="350"/>
        </pc:sldMkLst>
        <pc:spChg chg="mod">
          <ac:chgData name="Margie Pierce" userId="bdf1f370-4b43-4abc-acba-b2a043305056" providerId="ADAL" clId="{91DE5D80-489F-4341-A000-6D7A3FA179F5}" dt="2022-05-03T14:37:17.124" v="32"/>
          <ac:spMkLst>
            <pc:docMk/>
            <pc:sldMk cId="2312682790" sldId="350"/>
            <ac:spMk id="6" creationId="{DE186BE6-331D-4F7F-B517-F127FB8CFE56}"/>
          </ac:spMkLst>
        </pc:spChg>
      </pc:sldChg>
    </pc:docChg>
  </pc:docChgLst>
  <pc:docChgLst>
    <pc:chgData name="Conor Campobasso" userId="1a196f27-ad8e-412d-8006-9112eb1f6f63" providerId="ADAL" clId="{B425B998-9BF4-468A-B527-D091AA245E49}"/>
    <pc:docChg chg="undo custSel addSld delSld modSld sldOrd">
      <pc:chgData name="Conor Campobasso" userId="1a196f27-ad8e-412d-8006-9112eb1f6f63" providerId="ADAL" clId="{B425B998-9BF4-468A-B527-D091AA245E49}" dt="2022-05-03T21:15:58.877" v="2143" actId="478"/>
      <pc:docMkLst>
        <pc:docMk/>
      </pc:docMkLst>
      <pc:sldChg chg="addSp delSp modSp mod">
        <pc:chgData name="Conor Campobasso" userId="1a196f27-ad8e-412d-8006-9112eb1f6f63" providerId="ADAL" clId="{B425B998-9BF4-468A-B527-D091AA245E49}" dt="2022-05-03T21:15:48.957" v="2142" actId="20577"/>
        <pc:sldMkLst>
          <pc:docMk/>
          <pc:sldMk cId="1143099913" sldId="339"/>
        </pc:sldMkLst>
        <pc:spChg chg="add del mod">
          <ac:chgData name="Conor Campobasso" userId="1a196f27-ad8e-412d-8006-9112eb1f6f63" providerId="ADAL" clId="{B425B998-9BF4-468A-B527-D091AA245E49}" dt="2022-05-03T17:44:34.420" v="1004" actId="478"/>
          <ac:spMkLst>
            <pc:docMk/>
            <pc:sldMk cId="1143099913" sldId="339"/>
            <ac:spMk id="2" creationId="{BDC4E03D-A774-552E-C7D6-7E253B7EA200}"/>
          </ac:spMkLst>
        </pc:spChg>
        <pc:spChg chg="del">
          <ac:chgData name="Conor Campobasso" userId="1a196f27-ad8e-412d-8006-9112eb1f6f63" providerId="ADAL" clId="{B425B998-9BF4-468A-B527-D091AA245E49}" dt="2022-05-03T17:50:46.194" v="1101" actId="478"/>
          <ac:spMkLst>
            <pc:docMk/>
            <pc:sldMk cId="1143099913" sldId="339"/>
            <ac:spMk id="3" creationId="{34BBEFF2-4917-48FC-8F0A-2B9BD2D3A891}"/>
          </ac:spMkLst>
        </pc:spChg>
        <pc:spChg chg="add del mod">
          <ac:chgData name="Conor Campobasso" userId="1a196f27-ad8e-412d-8006-9112eb1f6f63" providerId="ADAL" clId="{B425B998-9BF4-468A-B527-D091AA245E49}" dt="2022-05-03T17:50:49.250" v="1102" actId="478"/>
          <ac:spMkLst>
            <pc:docMk/>
            <pc:sldMk cId="1143099913" sldId="339"/>
            <ac:spMk id="5" creationId="{F32C73D5-5B20-EF41-C7E3-078E373AC341}"/>
          </ac:spMkLst>
        </pc:spChg>
        <pc:spChg chg="mod">
          <ac:chgData name="Conor Campobasso" userId="1a196f27-ad8e-412d-8006-9112eb1f6f63" providerId="ADAL" clId="{B425B998-9BF4-468A-B527-D091AA245E49}" dt="2022-05-03T17:52:00.056" v="1152" actId="1035"/>
          <ac:spMkLst>
            <pc:docMk/>
            <pc:sldMk cId="1143099913" sldId="339"/>
            <ac:spMk id="6" creationId="{35E48C10-A291-41A7-8371-B25CA3A5A8B1}"/>
          </ac:spMkLst>
        </pc:spChg>
        <pc:spChg chg="add mod">
          <ac:chgData name="Conor Campobasso" userId="1a196f27-ad8e-412d-8006-9112eb1f6f63" providerId="ADAL" clId="{B425B998-9BF4-468A-B527-D091AA245E49}" dt="2022-05-03T21:15:48.957" v="2142" actId="20577"/>
          <ac:spMkLst>
            <pc:docMk/>
            <pc:sldMk cId="1143099913" sldId="339"/>
            <ac:spMk id="7" creationId="{80C6CA8D-BEFA-9BC7-7B4C-B282CAD8A5EF}"/>
          </ac:spMkLst>
        </pc:spChg>
        <pc:spChg chg="add mod">
          <ac:chgData name="Conor Campobasso" userId="1a196f27-ad8e-412d-8006-9112eb1f6f63" providerId="ADAL" clId="{B425B998-9BF4-468A-B527-D091AA245E49}" dt="2022-05-03T17:50:53.368" v="1103"/>
          <ac:spMkLst>
            <pc:docMk/>
            <pc:sldMk cId="1143099913" sldId="339"/>
            <ac:spMk id="9" creationId="{00578856-04DE-9683-C5FD-B107B02C6913}"/>
          </ac:spMkLst>
        </pc:spChg>
        <pc:graphicFrameChg chg="mod modGraphic">
          <ac:chgData name="Conor Campobasso" userId="1a196f27-ad8e-412d-8006-9112eb1f6f63" providerId="ADAL" clId="{B425B998-9BF4-468A-B527-D091AA245E49}" dt="2022-05-03T19:31:55.671" v="1283" actId="14100"/>
          <ac:graphicFrameMkLst>
            <pc:docMk/>
            <pc:sldMk cId="1143099913" sldId="339"/>
            <ac:graphicFrameMk id="12" creationId="{6E24A441-295B-8436-A5C8-079EAC19D88B}"/>
          </ac:graphicFrameMkLst>
        </pc:graphicFrameChg>
        <pc:picChg chg="add mod">
          <ac:chgData name="Conor Campobasso" userId="1a196f27-ad8e-412d-8006-9112eb1f6f63" providerId="ADAL" clId="{B425B998-9BF4-468A-B527-D091AA245E49}" dt="2022-05-03T19:40:32.660" v="1341"/>
          <ac:picMkLst>
            <pc:docMk/>
            <pc:sldMk cId="1143099913" sldId="339"/>
            <ac:picMk id="10" creationId="{C3DBAA92-6C86-0461-8547-6EE84B6306D2}"/>
          </ac:picMkLst>
        </pc:picChg>
        <pc:picChg chg="add mod">
          <ac:chgData name="Conor Campobasso" userId="1a196f27-ad8e-412d-8006-9112eb1f6f63" providerId="ADAL" clId="{B425B998-9BF4-468A-B527-D091AA245E49}" dt="2022-05-03T19:41:07.533" v="1342"/>
          <ac:picMkLst>
            <pc:docMk/>
            <pc:sldMk cId="1143099913" sldId="339"/>
            <ac:picMk id="11" creationId="{24835C8A-A182-0B0E-8726-E8AA809E2EE9}"/>
          </ac:picMkLst>
        </pc:picChg>
      </pc:sldChg>
      <pc:sldChg chg="addSp delSp modSp mod">
        <pc:chgData name="Conor Campobasso" userId="1a196f27-ad8e-412d-8006-9112eb1f6f63" providerId="ADAL" clId="{B425B998-9BF4-468A-B527-D091AA245E49}" dt="2022-05-03T20:38:31.237" v="1961" actId="20577"/>
        <pc:sldMkLst>
          <pc:docMk/>
          <pc:sldMk cId="709300980" sldId="344"/>
        </pc:sldMkLst>
        <pc:spChg chg="mod">
          <ac:chgData name="Conor Campobasso" userId="1a196f27-ad8e-412d-8006-9112eb1f6f63" providerId="ADAL" clId="{B425B998-9BF4-468A-B527-D091AA245E49}" dt="2022-05-03T14:54:51.287" v="546" actId="1036"/>
          <ac:spMkLst>
            <pc:docMk/>
            <pc:sldMk cId="709300980" sldId="344"/>
            <ac:spMk id="6" creationId="{35E48C10-A291-41A7-8371-B25CA3A5A8B1}"/>
          </ac:spMkLst>
        </pc:spChg>
        <pc:spChg chg="mod">
          <ac:chgData name="Conor Campobasso" userId="1a196f27-ad8e-412d-8006-9112eb1f6f63" providerId="ADAL" clId="{B425B998-9BF4-468A-B527-D091AA245E49}" dt="2022-05-03T14:54:46.061" v="531" actId="1036"/>
          <ac:spMkLst>
            <pc:docMk/>
            <pc:sldMk cId="709300980" sldId="344"/>
            <ac:spMk id="8" creationId="{D7F2FF63-4913-4489-9B65-EB402C3E2448}"/>
          </ac:spMkLst>
        </pc:spChg>
        <pc:graphicFrameChg chg="del mod modGraphic">
          <ac:chgData name="Conor Campobasso" userId="1a196f27-ad8e-412d-8006-9112eb1f6f63" providerId="ADAL" clId="{B425B998-9BF4-468A-B527-D091AA245E49}" dt="2022-05-03T14:54:27.433" v="524" actId="478"/>
          <ac:graphicFrameMkLst>
            <pc:docMk/>
            <pc:sldMk cId="709300980" sldId="344"/>
            <ac:graphicFrameMk id="5" creationId="{A1E8DC89-824F-460E-A167-3AD20AF0659C}"/>
          </ac:graphicFrameMkLst>
        </pc:graphicFrameChg>
        <pc:graphicFrameChg chg="mod modGraphic">
          <ac:chgData name="Conor Campobasso" userId="1a196f27-ad8e-412d-8006-9112eb1f6f63" providerId="ADAL" clId="{B425B998-9BF4-468A-B527-D091AA245E49}" dt="2022-05-03T14:54:41.501" v="527" actId="1035"/>
          <ac:graphicFrameMkLst>
            <pc:docMk/>
            <pc:sldMk cId="709300980" sldId="344"/>
            <ac:graphicFrameMk id="10" creationId="{AE904E23-FB81-B0FB-7426-1A5F9128135B}"/>
          </ac:graphicFrameMkLst>
        </pc:graphicFrameChg>
        <pc:graphicFrameChg chg="add mod modGraphic">
          <ac:chgData name="Conor Campobasso" userId="1a196f27-ad8e-412d-8006-9112eb1f6f63" providerId="ADAL" clId="{B425B998-9BF4-468A-B527-D091AA245E49}" dt="2022-05-03T20:38:31.237" v="1961" actId="20577"/>
          <ac:graphicFrameMkLst>
            <pc:docMk/>
            <pc:sldMk cId="709300980" sldId="344"/>
            <ac:graphicFrameMk id="11" creationId="{103939CE-9B3F-0BEF-671C-D844CA8C3BB1}"/>
          </ac:graphicFrameMkLst>
        </pc:graphicFrameChg>
      </pc:sldChg>
      <pc:sldChg chg="del">
        <pc:chgData name="Conor Campobasso" userId="1a196f27-ad8e-412d-8006-9112eb1f6f63" providerId="ADAL" clId="{B425B998-9BF4-468A-B527-D091AA245E49}" dt="2022-05-03T17:14:12.982" v="961" actId="47"/>
        <pc:sldMkLst>
          <pc:docMk/>
          <pc:sldMk cId="2197636089" sldId="346"/>
        </pc:sldMkLst>
      </pc:sldChg>
      <pc:sldChg chg="del">
        <pc:chgData name="Conor Campobasso" userId="1a196f27-ad8e-412d-8006-9112eb1f6f63" providerId="ADAL" clId="{B425B998-9BF4-468A-B527-D091AA245E49}" dt="2022-05-03T17:14:11.385" v="960" actId="47"/>
        <pc:sldMkLst>
          <pc:docMk/>
          <pc:sldMk cId="3368843855" sldId="347"/>
        </pc:sldMkLst>
      </pc:sldChg>
      <pc:sldChg chg="addSp delSp modSp mod ord">
        <pc:chgData name="Conor Campobasso" userId="1a196f27-ad8e-412d-8006-9112eb1f6f63" providerId="ADAL" clId="{B425B998-9BF4-468A-B527-D091AA245E49}" dt="2022-05-03T21:15:58.877" v="2143" actId="478"/>
        <pc:sldMkLst>
          <pc:docMk/>
          <pc:sldMk cId="1855878042" sldId="349"/>
        </pc:sldMkLst>
        <pc:spChg chg="add mod">
          <ac:chgData name="Conor Campobasso" userId="1a196f27-ad8e-412d-8006-9112eb1f6f63" providerId="ADAL" clId="{B425B998-9BF4-468A-B527-D091AA245E49}" dt="2022-05-03T19:35:07.489" v="1309" actId="207"/>
          <ac:spMkLst>
            <pc:docMk/>
            <pc:sldMk cId="1855878042" sldId="349"/>
            <ac:spMk id="2" creationId="{BE2EF160-0BA3-529A-E9A2-266EBB4636B5}"/>
          </ac:spMkLst>
        </pc:spChg>
        <pc:spChg chg="del">
          <ac:chgData name="Conor Campobasso" userId="1a196f27-ad8e-412d-8006-9112eb1f6f63" providerId="ADAL" clId="{B425B998-9BF4-468A-B527-D091AA245E49}" dt="2022-05-03T17:50:59.829" v="1104" actId="478"/>
          <ac:spMkLst>
            <pc:docMk/>
            <pc:sldMk cId="1855878042" sldId="349"/>
            <ac:spMk id="3" creationId="{34BBEFF2-4917-48FC-8F0A-2B9BD2D3A891}"/>
          </ac:spMkLst>
        </pc:spChg>
        <pc:spChg chg="add mod">
          <ac:chgData name="Conor Campobasso" userId="1a196f27-ad8e-412d-8006-9112eb1f6f63" providerId="ADAL" clId="{B425B998-9BF4-468A-B527-D091AA245E49}" dt="2022-05-03T15:18:55.502" v="942" actId="1038"/>
          <ac:spMkLst>
            <pc:docMk/>
            <pc:sldMk cId="1855878042" sldId="349"/>
            <ac:spMk id="4" creationId="{8D692186-5BD7-A410-C4F2-85D28BE9BA10}"/>
          </ac:spMkLst>
        </pc:spChg>
        <pc:spChg chg="add del">
          <ac:chgData name="Conor Campobasso" userId="1a196f27-ad8e-412d-8006-9112eb1f6f63" providerId="ADAL" clId="{B425B998-9BF4-468A-B527-D091AA245E49}" dt="2022-05-03T15:05:49.354" v="657" actId="478"/>
          <ac:spMkLst>
            <pc:docMk/>
            <pc:sldMk cId="1855878042" sldId="349"/>
            <ac:spMk id="5" creationId="{B7ACB8DF-0146-D05E-7FE2-BBF835F2A7DF}"/>
          </ac:spMkLst>
        </pc:spChg>
        <pc:spChg chg="add del mod">
          <ac:chgData name="Conor Campobasso" userId="1a196f27-ad8e-412d-8006-9112eb1f6f63" providerId="ADAL" clId="{B425B998-9BF4-468A-B527-D091AA245E49}" dt="2022-05-03T17:51:07.459" v="1106" actId="478"/>
          <ac:spMkLst>
            <pc:docMk/>
            <pc:sldMk cId="1855878042" sldId="349"/>
            <ac:spMk id="6" creationId="{446A97EF-4B98-471C-FA75-AADBB6A84E11}"/>
          </ac:spMkLst>
        </pc:spChg>
        <pc:spChg chg="mod">
          <ac:chgData name="Conor Campobasso" userId="1a196f27-ad8e-412d-8006-9112eb1f6f63" providerId="ADAL" clId="{B425B998-9BF4-468A-B527-D091AA245E49}" dt="2022-05-03T15:17:21.917" v="934" actId="1036"/>
          <ac:spMkLst>
            <pc:docMk/>
            <pc:sldMk cId="1855878042" sldId="349"/>
            <ac:spMk id="7" creationId="{2E2F5BC6-46D6-4110-810D-E6CFBDF273C3}"/>
          </ac:spMkLst>
        </pc:spChg>
        <pc:spChg chg="mod">
          <ac:chgData name="Conor Campobasso" userId="1a196f27-ad8e-412d-8006-9112eb1f6f63" providerId="ADAL" clId="{B425B998-9BF4-468A-B527-D091AA245E49}" dt="2022-05-03T20:34:21.057" v="1957" actId="20577"/>
          <ac:spMkLst>
            <pc:docMk/>
            <pc:sldMk cId="1855878042" sldId="349"/>
            <ac:spMk id="9" creationId="{3EE473C6-EE35-4FAA-82EA-6B94BCD14ED7}"/>
          </ac:spMkLst>
        </pc:spChg>
        <pc:spChg chg="del">
          <ac:chgData name="Conor Campobasso" userId="1a196f27-ad8e-412d-8006-9112eb1f6f63" providerId="ADAL" clId="{B425B998-9BF4-468A-B527-D091AA245E49}" dt="2022-05-03T14:17:33.676" v="139" actId="478"/>
          <ac:spMkLst>
            <pc:docMk/>
            <pc:sldMk cId="1855878042" sldId="349"/>
            <ac:spMk id="13" creationId="{CDAA091F-C6ED-4757-BC90-9D0F2DDF6AC4}"/>
          </ac:spMkLst>
        </pc:spChg>
        <pc:spChg chg="add mod">
          <ac:chgData name="Conor Campobasso" userId="1a196f27-ad8e-412d-8006-9112eb1f6f63" providerId="ADAL" clId="{B425B998-9BF4-468A-B527-D091AA245E49}" dt="2022-05-03T19:35:11.349" v="1310" actId="207"/>
          <ac:spMkLst>
            <pc:docMk/>
            <pc:sldMk cId="1855878042" sldId="349"/>
            <ac:spMk id="15" creationId="{3F45B6EE-B973-9CA9-07FB-72899E6F3AAA}"/>
          </ac:spMkLst>
        </pc:spChg>
        <pc:spChg chg="add mod">
          <ac:chgData name="Conor Campobasso" userId="1a196f27-ad8e-412d-8006-9112eb1f6f63" providerId="ADAL" clId="{B425B998-9BF4-468A-B527-D091AA245E49}" dt="2022-05-03T19:35:16.719" v="1311" actId="207"/>
          <ac:spMkLst>
            <pc:docMk/>
            <pc:sldMk cId="1855878042" sldId="349"/>
            <ac:spMk id="16" creationId="{AB526C32-451C-B5E2-2CAA-A0C30E7ECB36}"/>
          </ac:spMkLst>
        </pc:spChg>
        <pc:spChg chg="add mod">
          <ac:chgData name="Conor Campobasso" userId="1a196f27-ad8e-412d-8006-9112eb1f6f63" providerId="ADAL" clId="{B425B998-9BF4-468A-B527-D091AA245E49}" dt="2022-05-03T19:35:20.711" v="1312" actId="207"/>
          <ac:spMkLst>
            <pc:docMk/>
            <pc:sldMk cId="1855878042" sldId="349"/>
            <ac:spMk id="17" creationId="{35573B29-1C1B-8857-D2C2-E14EE1104572}"/>
          </ac:spMkLst>
        </pc:spChg>
        <pc:spChg chg="add mod">
          <ac:chgData name="Conor Campobasso" userId="1a196f27-ad8e-412d-8006-9112eb1f6f63" providerId="ADAL" clId="{B425B998-9BF4-468A-B527-D091AA245E49}" dt="2022-05-03T15:18:55.502" v="942" actId="1038"/>
          <ac:spMkLst>
            <pc:docMk/>
            <pc:sldMk cId="1855878042" sldId="349"/>
            <ac:spMk id="18" creationId="{465613AC-51AE-6B7A-EF08-1C90039D36E9}"/>
          </ac:spMkLst>
        </pc:spChg>
        <pc:spChg chg="add mod">
          <ac:chgData name="Conor Campobasso" userId="1a196f27-ad8e-412d-8006-9112eb1f6f63" providerId="ADAL" clId="{B425B998-9BF4-468A-B527-D091AA245E49}" dt="2022-05-03T15:18:55.502" v="942" actId="1038"/>
          <ac:spMkLst>
            <pc:docMk/>
            <pc:sldMk cId="1855878042" sldId="349"/>
            <ac:spMk id="19" creationId="{2BB8D960-5206-8394-9466-CAE4330D0CF7}"/>
          </ac:spMkLst>
        </pc:spChg>
        <pc:spChg chg="add mod">
          <ac:chgData name="Conor Campobasso" userId="1a196f27-ad8e-412d-8006-9112eb1f6f63" providerId="ADAL" clId="{B425B998-9BF4-468A-B527-D091AA245E49}" dt="2022-05-03T15:18:55.502" v="942" actId="1038"/>
          <ac:spMkLst>
            <pc:docMk/>
            <pc:sldMk cId="1855878042" sldId="349"/>
            <ac:spMk id="20" creationId="{4FE30934-8D3A-B540-EB42-8CF14FB1D237}"/>
          </ac:spMkLst>
        </pc:spChg>
        <pc:spChg chg="add mod">
          <ac:chgData name="Conor Campobasso" userId="1a196f27-ad8e-412d-8006-9112eb1f6f63" providerId="ADAL" clId="{B425B998-9BF4-468A-B527-D091AA245E49}" dt="2022-05-03T19:34:47.047" v="1308" actId="207"/>
          <ac:spMkLst>
            <pc:docMk/>
            <pc:sldMk cId="1855878042" sldId="349"/>
            <ac:spMk id="21" creationId="{DBACBBE2-E196-0E32-373E-597658520A59}"/>
          </ac:spMkLst>
        </pc:spChg>
        <pc:spChg chg="add mod">
          <ac:chgData name="Conor Campobasso" userId="1a196f27-ad8e-412d-8006-9112eb1f6f63" providerId="ADAL" clId="{B425B998-9BF4-468A-B527-D091AA245E49}" dt="2022-05-03T15:18:55.502" v="942" actId="1038"/>
          <ac:spMkLst>
            <pc:docMk/>
            <pc:sldMk cId="1855878042" sldId="349"/>
            <ac:spMk id="22" creationId="{42BC290F-43B4-A388-BAC4-7280980962AE}"/>
          </ac:spMkLst>
        </pc:spChg>
        <pc:spChg chg="add mod">
          <ac:chgData name="Conor Campobasso" userId="1a196f27-ad8e-412d-8006-9112eb1f6f63" providerId="ADAL" clId="{B425B998-9BF4-468A-B527-D091AA245E49}" dt="2022-05-03T19:34:47.047" v="1308" actId="207"/>
          <ac:spMkLst>
            <pc:docMk/>
            <pc:sldMk cId="1855878042" sldId="349"/>
            <ac:spMk id="23" creationId="{69247958-7BA7-67F1-8DE1-FD89C2AD0612}"/>
          </ac:spMkLst>
        </pc:spChg>
        <pc:spChg chg="add mod">
          <ac:chgData name="Conor Campobasso" userId="1a196f27-ad8e-412d-8006-9112eb1f6f63" providerId="ADAL" clId="{B425B998-9BF4-468A-B527-D091AA245E49}" dt="2022-05-03T15:18:55.502" v="942" actId="1038"/>
          <ac:spMkLst>
            <pc:docMk/>
            <pc:sldMk cId="1855878042" sldId="349"/>
            <ac:spMk id="24" creationId="{73077E79-CC55-B014-7DA3-75E58C266E04}"/>
          </ac:spMkLst>
        </pc:spChg>
        <pc:spChg chg="add mod">
          <ac:chgData name="Conor Campobasso" userId="1a196f27-ad8e-412d-8006-9112eb1f6f63" providerId="ADAL" clId="{B425B998-9BF4-468A-B527-D091AA245E49}" dt="2022-05-03T19:34:47.047" v="1308" actId="207"/>
          <ac:spMkLst>
            <pc:docMk/>
            <pc:sldMk cId="1855878042" sldId="349"/>
            <ac:spMk id="25" creationId="{E52FF9D6-D58F-4B24-B053-231FF583BD00}"/>
          </ac:spMkLst>
        </pc:spChg>
        <pc:spChg chg="add mod">
          <ac:chgData name="Conor Campobasso" userId="1a196f27-ad8e-412d-8006-9112eb1f6f63" providerId="ADAL" clId="{B425B998-9BF4-468A-B527-D091AA245E49}" dt="2022-05-03T15:18:55.502" v="942" actId="1038"/>
          <ac:spMkLst>
            <pc:docMk/>
            <pc:sldMk cId="1855878042" sldId="349"/>
            <ac:spMk id="26" creationId="{68F46194-F53A-FA4B-67E5-81E119642BFD}"/>
          </ac:spMkLst>
        </pc:spChg>
        <pc:spChg chg="add mod">
          <ac:chgData name="Conor Campobasso" userId="1a196f27-ad8e-412d-8006-9112eb1f6f63" providerId="ADAL" clId="{B425B998-9BF4-468A-B527-D091AA245E49}" dt="2022-05-03T19:34:47.047" v="1308" actId="207"/>
          <ac:spMkLst>
            <pc:docMk/>
            <pc:sldMk cId="1855878042" sldId="349"/>
            <ac:spMk id="27" creationId="{A13C2DFD-17CD-25B8-7934-1FB465F6998D}"/>
          </ac:spMkLst>
        </pc:spChg>
        <pc:spChg chg="add mod">
          <ac:chgData name="Conor Campobasso" userId="1a196f27-ad8e-412d-8006-9112eb1f6f63" providerId="ADAL" clId="{B425B998-9BF4-468A-B527-D091AA245E49}" dt="2022-05-03T15:18:55.502" v="942" actId="1038"/>
          <ac:spMkLst>
            <pc:docMk/>
            <pc:sldMk cId="1855878042" sldId="349"/>
            <ac:spMk id="28" creationId="{591C11BB-BFBF-B651-0B73-554475079FD1}"/>
          </ac:spMkLst>
        </pc:spChg>
        <pc:spChg chg="add mod">
          <ac:chgData name="Conor Campobasso" userId="1a196f27-ad8e-412d-8006-9112eb1f6f63" providerId="ADAL" clId="{B425B998-9BF4-468A-B527-D091AA245E49}" dt="2022-05-03T19:34:47.047" v="1308" actId="207"/>
          <ac:spMkLst>
            <pc:docMk/>
            <pc:sldMk cId="1855878042" sldId="349"/>
            <ac:spMk id="29" creationId="{2498330B-2663-E17B-136F-42582DF04B18}"/>
          </ac:spMkLst>
        </pc:spChg>
        <pc:spChg chg="add mod">
          <ac:chgData name="Conor Campobasso" userId="1a196f27-ad8e-412d-8006-9112eb1f6f63" providerId="ADAL" clId="{B425B998-9BF4-468A-B527-D091AA245E49}" dt="2022-05-03T15:18:55.502" v="942" actId="1038"/>
          <ac:spMkLst>
            <pc:docMk/>
            <pc:sldMk cId="1855878042" sldId="349"/>
            <ac:spMk id="30" creationId="{75FBE3EE-E450-9FE4-EC6C-37D9303739D4}"/>
          </ac:spMkLst>
        </pc:spChg>
        <pc:spChg chg="add mod">
          <ac:chgData name="Conor Campobasso" userId="1a196f27-ad8e-412d-8006-9112eb1f6f63" providerId="ADAL" clId="{B425B998-9BF4-468A-B527-D091AA245E49}" dt="2022-05-03T19:34:47.047" v="1308" actId="207"/>
          <ac:spMkLst>
            <pc:docMk/>
            <pc:sldMk cId="1855878042" sldId="349"/>
            <ac:spMk id="31" creationId="{608CAF6D-6688-DB07-A3F0-492278F8D04E}"/>
          </ac:spMkLst>
        </pc:spChg>
        <pc:spChg chg="add mod">
          <ac:chgData name="Conor Campobasso" userId="1a196f27-ad8e-412d-8006-9112eb1f6f63" providerId="ADAL" clId="{B425B998-9BF4-468A-B527-D091AA245E49}" dt="2022-05-03T15:18:55.502" v="942" actId="1038"/>
          <ac:spMkLst>
            <pc:docMk/>
            <pc:sldMk cId="1855878042" sldId="349"/>
            <ac:spMk id="32" creationId="{30436F9F-65B9-7D4A-C369-CF20B127F0A0}"/>
          </ac:spMkLst>
        </pc:spChg>
        <pc:spChg chg="add mod">
          <ac:chgData name="Conor Campobasso" userId="1a196f27-ad8e-412d-8006-9112eb1f6f63" providerId="ADAL" clId="{B425B998-9BF4-468A-B527-D091AA245E49}" dt="2022-05-03T19:34:47.047" v="1308" actId="207"/>
          <ac:spMkLst>
            <pc:docMk/>
            <pc:sldMk cId="1855878042" sldId="349"/>
            <ac:spMk id="33" creationId="{939E2419-2910-C5B4-F17F-268D8B5F4D87}"/>
          </ac:spMkLst>
        </pc:spChg>
        <pc:spChg chg="add mod">
          <ac:chgData name="Conor Campobasso" userId="1a196f27-ad8e-412d-8006-9112eb1f6f63" providerId="ADAL" clId="{B425B998-9BF4-468A-B527-D091AA245E49}" dt="2022-05-03T15:18:55.502" v="942" actId="1038"/>
          <ac:spMkLst>
            <pc:docMk/>
            <pc:sldMk cId="1855878042" sldId="349"/>
            <ac:spMk id="34" creationId="{9AF25FC5-3094-8DCC-A107-E217C17D87A8}"/>
          </ac:spMkLst>
        </pc:spChg>
        <pc:spChg chg="add mod">
          <ac:chgData name="Conor Campobasso" userId="1a196f27-ad8e-412d-8006-9112eb1f6f63" providerId="ADAL" clId="{B425B998-9BF4-468A-B527-D091AA245E49}" dt="2022-05-03T19:34:47.047" v="1308" actId="207"/>
          <ac:spMkLst>
            <pc:docMk/>
            <pc:sldMk cId="1855878042" sldId="349"/>
            <ac:spMk id="35" creationId="{5BFCC5DF-779F-82D1-6A27-C710058D6006}"/>
          </ac:spMkLst>
        </pc:spChg>
        <pc:spChg chg="add mod">
          <ac:chgData name="Conor Campobasso" userId="1a196f27-ad8e-412d-8006-9112eb1f6f63" providerId="ADAL" clId="{B425B998-9BF4-468A-B527-D091AA245E49}" dt="2022-05-03T15:18:55.502" v="942" actId="1038"/>
          <ac:spMkLst>
            <pc:docMk/>
            <pc:sldMk cId="1855878042" sldId="349"/>
            <ac:spMk id="36" creationId="{7ADAAD8C-56C1-E9BD-C4A0-F41FA1A4B812}"/>
          </ac:spMkLst>
        </pc:spChg>
        <pc:spChg chg="add mod">
          <ac:chgData name="Conor Campobasso" userId="1a196f27-ad8e-412d-8006-9112eb1f6f63" providerId="ADAL" clId="{B425B998-9BF4-468A-B527-D091AA245E49}" dt="2022-05-03T19:34:47.047" v="1308" actId="207"/>
          <ac:spMkLst>
            <pc:docMk/>
            <pc:sldMk cId="1855878042" sldId="349"/>
            <ac:spMk id="37" creationId="{71E73C94-5D13-F63D-824D-EEF820A4FF71}"/>
          </ac:spMkLst>
        </pc:spChg>
        <pc:spChg chg="add mod">
          <ac:chgData name="Conor Campobasso" userId="1a196f27-ad8e-412d-8006-9112eb1f6f63" providerId="ADAL" clId="{B425B998-9BF4-468A-B527-D091AA245E49}" dt="2022-05-03T15:18:55.502" v="942" actId="1038"/>
          <ac:spMkLst>
            <pc:docMk/>
            <pc:sldMk cId="1855878042" sldId="349"/>
            <ac:spMk id="38" creationId="{51DA9539-FF80-89F1-1837-0E1E579A81E3}"/>
          </ac:spMkLst>
        </pc:spChg>
        <pc:spChg chg="add mod">
          <ac:chgData name="Conor Campobasso" userId="1a196f27-ad8e-412d-8006-9112eb1f6f63" providerId="ADAL" clId="{B425B998-9BF4-468A-B527-D091AA245E49}" dt="2022-05-03T15:18:55.502" v="942" actId="1038"/>
          <ac:spMkLst>
            <pc:docMk/>
            <pc:sldMk cId="1855878042" sldId="349"/>
            <ac:spMk id="39" creationId="{FFFE5AB0-5C1B-26A5-A39E-9A35929AAABF}"/>
          </ac:spMkLst>
        </pc:spChg>
        <pc:spChg chg="add mod">
          <ac:chgData name="Conor Campobasso" userId="1a196f27-ad8e-412d-8006-9112eb1f6f63" providerId="ADAL" clId="{B425B998-9BF4-468A-B527-D091AA245E49}" dt="2022-05-03T15:18:55.502" v="942" actId="1038"/>
          <ac:spMkLst>
            <pc:docMk/>
            <pc:sldMk cId="1855878042" sldId="349"/>
            <ac:spMk id="40" creationId="{12A52EB1-26D2-2F9D-E19A-0298AA81CAC3}"/>
          </ac:spMkLst>
        </pc:spChg>
        <pc:spChg chg="add mod">
          <ac:chgData name="Conor Campobasso" userId="1a196f27-ad8e-412d-8006-9112eb1f6f63" providerId="ADAL" clId="{B425B998-9BF4-468A-B527-D091AA245E49}" dt="2022-05-03T19:34:47.047" v="1308" actId="207"/>
          <ac:spMkLst>
            <pc:docMk/>
            <pc:sldMk cId="1855878042" sldId="349"/>
            <ac:spMk id="41" creationId="{5588FCC7-090F-7F8A-CF3E-3B50E8A199B3}"/>
          </ac:spMkLst>
        </pc:spChg>
        <pc:spChg chg="add mod">
          <ac:chgData name="Conor Campobasso" userId="1a196f27-ad8e-412d-8006-9112eb1f6f63" providerId="ADAL" clId="{B425B998-9BF4-468A-B527-D091AA245E49}" dt="2022-05-03T15:18:55.502" v="942" actId="1038"/>
          <ac:spMkLst>
            <pc:docMk/>
            <pc:sldMk cId="1855878042" sldId="349"/>
            <ac:spMk id="42" creationId="{A7F8526D-BCFD-551A-9528-96B24A185AED}"/>
          </ac:spMkLst>
        </pc:spChg>
        <pc:spChg chg="add mod">
          <ac:chgData name="Conor Campobasso" userId="1a196f27-ad8e-412d-8006-9112eb1f6f63" providerId="ADAL" clId="{B425B998-9BF4-468A-B527-D091AA245E49}" dt="2022-05-03T17:51:00.230" v="1105"/>
          <ac:spMkLst>
            <pc:docMk/>
            <pc:sldMk cId="1855878042" sldId="349"/>
            <ac:spMk id="43" creationId="{E51A1E1B-20E9-2217-221E-C44E5E6AB308}"/>
          </ac:spMkLst>
        </pc:spChg>
        <pc:graphicFrameChg chg="add del mod modGraphic">
          <ac:chgData name="Conor Campobasso" userId="1a196f27-ad8e-412d-8006-9112eb1f6f63" providerId="ADAL" clId="{B425B998-9BF4-468A-B527-D091AA245E49}" dt="2022-05-03T21:15:58.877" v="2143" actId="478"/>
          <ac:graphicFrameMkLst>
            <pc:docMk/>
            <pc:sldMk cId="1855878042" sldId="349"/>
            <ac:graphicFrameMk id="8" creationId="{CAF8BD32-039E-4879-221F-612537B33891}"/>
          </ac:graphicFrameMkLst>
        </pc:graphicFrameChg>
        <pc:graphicFrameChg chg="add del mod">
          <ac:chgData name="Conor Campobasso" userId="1a196f27-ad8e-412d-8006-9112eb1f6f63" providerId="ADAL" clId="{B425B998-9BF4-468A-B527-D091AA245E49}" dt="2022-05-03T14:59:11.990" v="613"/>
          <ac:graphicFrameMkLst>
            <pc:docMk/>
            <pc:sldMk cId="1855878042" sldId="349"/>
            <ac:graphicFrameMk id="10" creationId="{64015903-43E8-8194-0562-0693893FBCDF}"/>
          </ac:graphicFrameMkLst>
        </pc:graphicFrameChg>
        <pc:graphicFrameChg chg="add del modGraphic">
          <ac:chgData name="Conor Campobasso" userId="1a196f27-ad8e-412d-8006-9112eb1f6f63" providerId="ADAL" clId="{B425B998-9BF4-468A-B527-D091AA245E49}" dt="2022-05-03T14:22:01.068" v="247" actId="478"/>
          <ac:graphicFrameMkLst>
            <pc:docMk/>
            <pc:sldMk cId="1855878042" sldId="349"/>
            <ac:graphicFrameMk id="11" creationId="{187C2705-9F60-4A96-8922-2F1C82CCCC32}"/>
          </ac:graphicFrameMkLst>
        </pc:graphicFrameChg>
        <pc:graphicFrameChg chg="add del mod">
          <ac:chgData name="Conor Campobasso" userId="1a196f27-ad8e-412d-8006-9112eb1f6f63" providerId="ADAL" clId="{B425B998-9BF4-468A-B527-D091AA245E49}" dt="2022-05-03T14:59:11.137" v="611"/>
          <ac:graphicFrameMkLst>
            <pc:docMk/>
            <pc:sldMk cId="1855878042" sldId="349"/>
            <ac:graphicFrameMk id="12" creationId="{BB23BB98-3FC4-519F-1239-2CF9DBF2120C}"/>
          </ac:graphicFrameMkLst>
        </pc:graphicFrameChg>
        <pc:graphicFrameChg chg="add del mod">
          <ac:chgData name="Conor Campobasso" userId="1a196f27-ad8e-412d-8006-9112eb1f6f63" providerId="ADAL" clId="{B425B998-9BF4-468A-B527-D091AA245E49}" dt="2022-05-03T14:59:10.514" v="609"/>
          <ac:graphicFrameMkLst>
            <pc:docMk/>
            <pc:sldMk cId="1855878042" sldId="349"/>
            <ac:graphicFrameMk id="14" creationId="{C7C1E1B9-9271-23FF-730D-0AC3C964A0AE}"/>
          </ac:graphicFrameMkLst>
        </pc:graphicFrameChg>
        <pc:picChg chg="add mod ord">
          <ac:chgData name="Conor Campobasso" userId="1a196f27-ad8e-412d-8006-9112eb1f6f63" providerId="ADAL" clId="{B425B998-9BF4-468A-B527-D091AA245E49}" dt="2022-05-03T20:37:57.357" v="1959" actId="1076"/>
          <ac:picMkLst>
            <pc:docMk/>
            <pc:sldMk cId="1855878042" sldId="349"/>
            <ac:picMk id="11" creationId="{5BC2BC0B-E5BD-CE06-4DF7-12D8B08922D8}"/>
          </ac:picMkLst>
        </pc:picChg>
      </pc:sldChg>
      <pc:sldChg chg="addSp delSp modSp mod">
        <pc:chgData name="Conor Campobasso" userId="1a196f27-ad8e-412d-8006-9112eb1f6f63" providerId="ADAL" clId="{B425B998-9BF4-468A-B527-D091AA245E49}" dt="2022-05-03T21:03:59.654" v="2092" actId="478"/>
        <pc:sldMkLst>
          <pc:docMk/>
          <pc:sldMk cId="2139111215" sldId="351"/>
        </pc:sldMkLst>
        <pc:spChg chg="add del mod">
          <ac:chgData name="Conor Campobasso" userId="1a196f27-ad8e-412d-8006-9112eb1f6f63" providerId="ADAL" clId="{B425B998-9BF4-468A-B527-D091AA245E49}" dt="2022-05-03T19:27:16.704" v="1161" actId="478"/>
          <ac:spMkLst>
            <pc:docMk/>
            <pc:sldMk cId="2139111215" sldId="351"/>
            <ac:spMk id="7" creationId="{18DAE9B5-F2C4-E48E-008A-41BF09FDBD5D}"/>
          </ac:spMkLst>
        </pc:spChg>
        <pc:spChg chg="add del mod">
          <ac:chgData name="Conor Campobasso" userId="1a196f27-ad8e-412d-8006-9112eb1f6f63" providerId="ADAL" clId="{B425B998-9BF4-468A-B527-D091AA245E49}" dt="2022-05-03T19:27:15.536" v="1159" actId="478"/>
          <ac:spMkLst>
            <pc:docMk/>
            <pc:sldMk cId="2139111215" sldId="351"/>
            <ac:spMk id="8" creationId="{ABE7A37D-AE45-4537-8F13-953EDAA23CEA}"/>
          </ac:spMkLst>
        </pc:spChg>
        <pc:spChg chg="del">
          <ac:chgData name="Conor Campobasso" userId="1a196f27-ad8e-412d-8006-9112eb1f6f63" providerId="ADAL" clId="{B425B998-9BF4-468A-B527-D091AA245E49}" dt="2022-05-03T15:43:36.022" v="958" actId="478"/>
          <ac:spMkLst>
            <pc:docMk/>
            <pc:sldMk cId="2139111215" sldId="351"/>
            <ac:spMk id="9" creationId="{2366229E-C0CB-DC9F-ABD0-43E1BA4C9FA6}"/>
          </ac:spMkLst>
        </pc:spChg>
        <pc:spChg chg="add del mod">
          <ac:chgData name="Conor Campobasso" userId="1a196f27-ad8e-412d-8006-9112eb1f6f63" providerId="ADAL" clId="{B425B998-9BF4-468A-B527-D091AA245E49}" dt="2022-05-03T19:59:03.265" v="1403" actId="478"/>
          <ac:spMkLst>
            <pc:docMk/>
            <pc:sldMk cId="2139111215" sldId="351"/>
            <ac:spMk id="10" creationId="{DB082B56-2BDB-358D-662A-9A4F5934C259}"/>
          </ac:spMkLst>
        </pc:spChg>
        <pc:spChg chg="add mod">
          <ac:chgData name="Conor Campobasso" userId="1a196f27-ad8e-412d-8006-9112eb1f6f63" providerId="ADAL" clId="{B425B998-9BF4-468A-B527-D091AA245E49}" dt="2022-05-03T20:20:50.624" v="1808" actId="1076"/>
          <ac:spMkLst>
            <pc:docMk/>
            <pc:sldMk cId="2139111215" sldId="351"/>
            <ac:spMk id="11" creationId="{D9349280-EC24-7A58-C452-EBF5306DDC75}"/>
          </ac:spMkLst>
        </pc:spChg>
        <pc:spChg chg="del mod">
          <ac:chgData name="Conor Campobasso" userId="1a196f27-ad8e-412d-8006-9112eb1f6f63" providerId="ADAL" clId="{B425B998-9BF4-468A-B527-D091AA245E49}" dt="2022-05-03T18:53:39.381" v="1158" actId="478"/>
          <ac:spMkLst>
            <pc:docMk/>
            <pc:sldMk cId="2139111215" sldId="351"/>
            <ac:spMk id="12" creationId="{36B8AA9D-0C3C-110B-0316-B291C1B67CBD}"/>
          </ac:spMkLst>
        </pc:spChg>
        <pc:spChg chg="add mod">
          <ac:chgData name="Conor Campobasso" userId="1a196f27-ad8e-412d-8006-9112eb1f6f63" providerId="ADAL" clId="{B425B998-9BF4-468A-B527-D091AA245E49}" dt="2022-05-03T19:59:49.850" v="1412"/>
          <ac:spMkLst>
            <pc:docMk/>
            <pc:sldMk cId="2139111215" sldId="351"/>
            <ac:spMk id="13" creationId="{321F476C-DEF3-A956-99D8-A4DEA90CABB3}"/>
          </ac:spMkLst>
        </pc:spChg>
        <pc:spChg chg="del">
          <ac:chgData name="Conor Campobasso" userId="1a196f27-ad8e-412d-8006-9112eb1f6f63" providerId="ADAL" clId="{B425B998-9BF4-468A-B527-D091AA245E49}" dt="2022-05-03T15:43:31.492" v="955" actId="478"/>
          <ac:spMkLst>
            <pc:docMk/>
            <pc:sldMk cId="2139111215" sldId="351"/>
            <ac:spMk id="13" creationId="{70ED1CDB-3E28-80B7-E4F2-DAFEDF57B92A}"/>
          </ac:spMkLst>
        </pc:spChg>
        <pc:spChg chg="del mod">
          <ac:chgData name="Conor Campobasso" userId="1a196f27-ad8e-412d-8006-9112eb1f6f63" providerId="ADAL" clId="{B425B998-9BF4-468A-B527-D091AA245E49}" dt="2022-05-03T17:44:24.810" v="1003" actId="478"/>
          <ac:spMkLst>
            <pc:docMk/>
            <pc:sldMk cId="2139111215" sldId="351"/>
            <ac:spMk id="14" creationId="{97C15498-40CA-3BD6-AEA3-F36CBC822A19}"/>
          </ac:spMkLst>
        </pc:spChg>
        <pc:spChg chg="add mod">
          <ac:chgData name="Conor Campobasso" userId="1a196f27-ad8e-412d-8006-9112eb1f6f63" providerId="ADAL" clId="{B425B998-9BF4-468A-B527-D091AA245E49}" dt="2022-05-03T20:00:13.278" v="1433" actId="1036"/>
          <ac:spMkLst>
            <pc:docMk/>
            <pc:sldMk cId="2139111215" sldId="351"/>
            <ac:spMk id="15" creationId="{20009BCD-522F-F366-7FE4-424E9ED878A9}"/>
          </ac:spMkLst>
        </pc:spChg>
        <pc:spChg chg="add mod">
          <ac:chgData name="Conor Campobasso" userId="1a196f27-ad8e-412d-8006-9112eb1f6f63" providerId="ADAL" clId="{B425B998-9BF4-468A-B527-D091AA245E49}" dt="2022-05-03T20:12:43.040" v="1746" actId="1076"/>
          <ac:spMkLst>
            <pc:docMk/>
            <pc:sldMk cId="2139111215" sldId="351"/>
            <ac:spMk id="17" creationId="{1466ABFC-E31F-1B2E-A17E-91E95420FD79}"/>
          </ac:spMkLst>
        </pc:spChg>
        <pc:spChg chg="add mod">
          <ac:chgData name="Conor Campobasso" userId="1a196f27-ad8e-412d-8006-9112eb1f6f63" providerId="ADAL" clId="{B425B998-9BF4-468A-B527-D091AA245E49}" dt="2022-05-03T20:12:30.017" v="1741" actId="1076"/>
          <ac:spMkLst>
            <pc:docMk/>
            <pc:sldMk cId="2139111215" sldId="351"/>
            <ac:spMk id="18" creationId="{2DBBE20D-09D3-3008-4CF4-6E7D97A35FB9}"/>
          </ac:spMkLst>
        </pc:spChg>
        <pc:spChg chg="add mod">
          <ac:chgData name="Conor Campobasso" userId="1a196f27-ad8e-412d-8006-9112eb1f6f63" providerId="ADAL" clId="{B425B998-9BF4-468A-B527-D091AA245E49}" dt="2022-05-03T20:12:31.803" v="1742" actId="1076"/>
          <ac:spMkLst>
            <pc:docMk/>
            <pc:sldMk cId="2139111215" sldId="351"/>
            <ac:spMk id="19" creationId="{3EFFD6A1-50CF-D2F4-4479-BEC32453CB1F}"/>
          </ac:spMkLst>
        </pc:spChg>
        <pc:spChg chg="add mod">
          <ac:chgData name="Conor Campobasso" userId="1a196f27-ad8e-412d-8006-9112eb1f6f63" providerId="ADAL" clId="{B425B998-9BF4-468A-B527-D091AA245E49}" dt="2022-05-03T20:12:33.365" v="1743" actId="1076"/>
          <ac:spMkLst>
            <pc:docMk/>
            <pc:sldMk cId="2139111215" sldId="351"/>
            <ac:spMk id="20" creationId="{2D3C60D0-1FA4-C63E-5198-49D8C59ACDBA}"/>
          </ac:spMkLst>
        </pc:spChg>
        <pc:spChg chg="add mod">
          <ac:chgData name="Conor Campobasso" userId="1a196f27-ad8e-412d-8006-9112eb1f6f63" providerId="ADAL" clId="{B425B998-9BF4-468A-B527-D091AA245E49}" dt="2022-05-03T20:12:35.366" v="1744" actId="1076"/>
          <ac:spMkLst>
            <pc:docMk/>
            <pc:sldMk cId="2139111215" sldId="351"/>
            <ac:spMk id="21" creationId="{6C3A4F1E-33D4-8F1E-7547-528383A6F14B}"/>
          </ac:spMkLst>
        </pc:spChg>
        <pc:spChg chg="add mod">
          <ac:chgData name="Conor Campobasso" userId="1a196f27-ad8e-412d-8006-9112eb1f6f63" providerId="ADAL" clId="{B425B998-9BF4-468A-B527-D091AA245E49}" dt="2022-05-03T20:12:38.892" v="1745" actId="1076"/>
          <ac:spMkLst>
            <pc:docMk/>
            <pc:sldMk cId="2139111215" sldId="351"/>
            <ac:spMk id="22" creationId="{C3325DE1-48D3-0B4B-4BBA-3127ED2D5B4F}"/>
          </ac:spMkLst>
        </pc:spChg>
        <pc:spChg chg="add mod">
          <ac:chgData name="Conor Campobasso" userId="1a196f27-ad8e-412d-8006-9112eb1f6f63" providerId="ADAL" clId="{B425B998-9BF4-468A-B527-D091AA245E49}" dt="2022-05-03T20:23:22.776" v="1910" actId="14100"/>
          <ac:spMkLst>
            <pc:docMk/>
            <pc:sldMk cId="2139111215" sldId="351"/>
            <ac:spMk id="42" creationId="{57DC7D9A-A0D6-4545-BBDC-D3513D09520B}"/>
          </ac:spMkLst>
        </pc:spChg>
        <pc:spChg chg="add mod">
          <ac:chgData name="Conor Campobasso" userId="1a196f27-ad8e-412d-8006-9112eb1f6f63" providerId="ADAL" clId="{B425B998-9BF4-468A-B527-D091AA245E49}" dt="2022-05-03T20:21:58.618" v="1842" actId="207"/>
          <ac:spMkLst>
            <pc:docMk/>
            <pc:sldMk cId="2139111215" sldId="351"/>
            <ac:spMk id="43" creationId="{2BA34B5B-77E1-44A2-48F9-A7AA5EC9826C}"/>
          </ac:spMkLst>
        </pc:spChg>
        <pc:spChg chg="add mod">
          <ac:chgData name="Conor Campobasso" userId="1a196f27-ad8e-412d-8006-9112eb1f6f63" providerId="ADAL" clId="{B425B998-9BF4-468A-B527-D091AA245E49}" dt="2022-05-03T20:24:00.473" v="1927" actId="20577"/>
          <ac:spMkLst>
            <pc:docMk/>
            <pc:sldMk cId="2139111215" sldId="351"/>
            <ac:spMk id="44" creationId="{17611EF4-08E3-1320-E907-72CA61C1D495}"/>
          </ac:spMkLst>
        </pc:spChg>
        <pc:spChg chg="add mod">
          <ac:chgData name="Conor Campobasso" userId="1a196f27-ad8e-412d-8006-9112eb1f6f63" providerId="ADAL" clId="{B425B998-9BF4-468A-B527-D091AA245E49}" dt="2022-05-03T21:01:36.514" v="2049" actId="14100"/>
          <ac:spMkLst>
            <pc:docMk/>
            <pc:sldMk cId="2139111215" sldId="351"/>
            <ac:spMk id="45" creationId="{6F408885-5154-025C-DFEE-D8E2666346FE}"/>
          </ac:spMkLst>
        </pc:spChg>
        <pc:spChg chg="add mod">
          <ac:chgData name="Conor Campobasso" userId="1a196f27-ad8e-412d-8006-9112eb1f6f63" providerId="ADAL" clId="{B425B998-9BF4-468A-B527-D091AA245E49}" dt="2022-05-03T21:01:58.194" v="2065" actId="1076"/>
          <ac:spMkLst>
            <pc:docMk/>
            <pc:sldMk cId="2139111215" sldId="351"/>
            <ac:spMk id="50" creationId="{8BFB243E-0B5B-E68B-9B1A-481CC6C485A6}"/>
          </ac:spMkLst>
        </pc:spChg>
        <pc:spChg chg="add del mod">
          <ac:chgData name="Conor Campobasso" userId="1a196f27-ad8e-412d-8006-9112eb1f6f63" providerId="ADAL" clId="{B425B998-9BF4-468A-B527-D091AA245E49}" dt="2022-05-03T21:03:58.532" v="2091" actId="478"/>
          <ac:spMkLst>
            <pc:docMk/>
            <pc:sldMk cId="2139111215" sldId="351"/>
            <ac:spMk id="54" creationId="{245D3247-43B8-48C1-E01B-FF48C1CADF75}"/>
          </ac:spMkLst>
        </pc:spChg>
        <pc:graphicFrameChg chg="del">
          <ac:chgData name="Conor Campobasso" userId="1a196f27-ad8e-412d-8006-9112eb1f6f63" providerId="ADAL" clId="{B425B998-9BF4-468A-B527-D091AA245E49}" dt="2022-05-03T15:43:37.574" v="959" actId="478"/>
          <ac:graphicFrameMkLst>
            <pc:docMk/>
            <pc:sldMk cId="2139111215" sldId="351"/>
            <ac:graphicFrameMk id="8" creationId="{05189A1F-C718-A7E2-74B3-7DA307909954}"/>
          </ac:graphicFrameMkLst>
        </pc:graphicFrameChg>
        <pc:graphicFrameChg chg="add del mod">
          <ac:chgData name="Conor Campobasso" userId="1a196f27-ad8e-412d-8006-9112eb1f6f63" providerId="ADAL" clId="{B425B998-9BF4-468A-B527-D091AA245E49}" dt="2022-05-03T20:00:19.143" v="1434" actId="478"/>
          <ac:graphicFrameMkLst>
            <pc:docMk/>
            <pc:sldMk cId="2139111215" sldId="351"/>
            <ac:graphicFrameMk id="9" creationId="{878DF36A-E5BD-4532-7A91-228F8CCCB10B}"/>
          </ac:graphicFrameMkLst>
        </pc:graphicFrameChg>
        <pc:graphicFrameChg chg="add del mod">
          <ac:chgData name="Conor Campobasso" userId="1a196f27-ad8e-412d-8006-9112eb1f6f63" providerId="ADAL" clId="{B425B998-9BF4-468A-B527-D091AA245E49}" dt="2022-05-03T20:12:48.429" v="1747" actId="478"/>
          <ac:graphicFrameMkLst>
            <pc:docMk/>
            <pc:sldMk cId="2139111215" sldId="351"/>
            <ac:graphicFrameMk id="16" creationId="{E5FD82F2-18A9-17F0-42B9-C4D95676CC39}"/>
          </ac:graphicFrameMkLst>
        </pc:graphicFrameChg>
        <pc:picChg chg="add mod">
          <ac:chgData name="Conor Campobasso" userId="1a196f27-ad8e-412d-8006-9112eb1f6f63" providerId="ADAL" clId="{B425B998-9BF4-468A-B527-D091AA245E49}" dt="2022-05-03T19:27:46.344" v="1172" actId="27614"/>
          <ac:picMkLst>
            <pc:docMk/>
            <pc:sldMk cId="2139111215" sldId="351"/>
            <ac:picMk id="3" creationId="{5B078A74-304A-2826-62BD-8A7A1F8BAAA0}"/>
          </ac:picMkLst>
        </pc:picChg>
        <pc:picChg chg="add del mod modCrop">
          <ac:chgData name="Conor Campobasso" userId="1a196f27-ad8e-412d-8006-9112eb1f6f63" providerId="ADAL" clId="{B425B998-9BF4-468A-B527-D091AA245E49}" dt="2022-05-03T19:27:16.084" v="1160" actId="478"/>
          <ac:picMkLst>
            <pc:docMk/>
            <pc:sldMk cId="2139111215" sldId="351"/>
            <ac:picMk id="6" creationId="{8F618556-3A7F-CC31-CF6F-60867A92B244}"/>
          </ac:picMkLst>
        </pc:picChg>
        <pc:cxnChg chg="add mod">
          <ac:chgData name="Conor Campobasso" userId="1a196f27-ad8e-412d-8006-9112eb1f6f63" providerId="ADAL" clId="{B425B998-9BF4-468A-B527-D091AA245E49}" dt="2022-05-03T20:20:52.908" v="1809" actId="14100"/>
          <ac:cxnSpMkLst>
            <pc:docMk/>
            <pc:sldMk cId="2139111215" sldId="351"/>
            <ac:cxnSpMk id="23" creationId="{44B8B641-CDA9-00C7-EFA8-F01D80242E19}"/>
          </ac:cxnSpMkLst>
        </pc:cxnChg>
        <pc:cxnChg chg="add mod">
          <ac:chgData name="Conor Campobasso" userId="1a196f27-ad8e-412d-8006-9112eb1f6f63" providerId="ADAL" clId="{B425B998-9BF4-468A-B527-D091AA245E49}" dt="2022-05-03T20:16:18.362" v="1785" actId="14100"/>
          <ac:cxnSpMkLst>
            <pc:docMk/>
            <pc:sldMk cId="2139111215" sldId="351"/>
            <ac:cxnSpMk id="24" creationId="{EEA46143-56BB-3537-06D2-15CFA0F5B33B}"/>
          </ac:cxnSpMkLst>
        </pc:cxnChg>
        <pc:cxnChg chg="add mod">
          <ac:chgData name="Conor Campobasso" userId="1a196f27-ad8e-412d-8006-9112eb1f6f63" providerId="ADAL" clId="{B425B998-9BF4-468A-B527-D091AA245E49}" dt="2022-05-03T20:16:26.715" v="1788" actId="14100"/>
          <ac:cxnSpMkLst>
            <pc:docMk/>
            <pc:sldMk cId="2139111215" sldId="351"/>
            <ac:cxnSpMk id="27" creationId="{204D56CE-9475-0275-7F44-C097205926AD}"/>
          </ac:cxnSpMkLst>
        </pc:cxnChg>
        <pc:cxnChg chg="add mod">
          <ac:chgData name="Conor Campobasso" userId="1a196f27-ad8e-412d-8006-9112eb1f6f63" providerId="ADAL" clId="{B425B998-9BF4-468A-B527-D091AA245E49}" dt="2022-05-03T20:16:34.722" v="1791" actId="14100"/>
          <ac:cxnSpMkLst>
            <pc:docMk/>
            <pc:sldMk cId="2139111215" sldId="351"/>
            <ac:cxnSpMk id="29" creationId="{2E817DC2-44C5-B631-0499-0747C1D514C5}"/>
          </ac:cxnSpMkLst>
        </pc:cxnChg>
        <pc:cxnChg chg="add mod">
          <ac:chgData name="Conor Campobasso" userId="1a196f27-ad8e-412d-8006-9112eb1f6f63" providerId="ADAL" clId="{B425B998-9BF4-468A-B527-D091AA245E49}" dt="2022-05-03T20:16:38.476" v="1793" actId="1076"/>
          <ac:cxnSpMkLst>
            <pc:docMk/>
            <pc:sldMk cId="2139111215" sldId="351"/>
            <ac:cxnSpMk id="31" creationId="{1E6DB569-842F-6FD7-526F-517A8473C371}"/>
          </ac:cxnSpMkLst>
        </pc:cxnChg>
        <pc:cxnChg chg="add mod">
          <ac:chgData name="Conor Campobasso" userId="1a196f27-ad8e-412d-8006-9112eb1f6f63" providerId="ADAL" clId="{B425B998-9BF4-468A-B527-D091AA245E49}" dt="2022-05-03T20:17:06.675" v="1796" actId="14100"/>
          <ac:cxnSpMkLst>
            <pc:docMk/>
            <pc:sldMk cId="2139111215" sldId="351"/>
            <ac:cxnSpMk id="32" creationId="{AEC70ED5-95C0-E52B-6EF6-A224F623746E}"/>
          </ac:cxnSpMkLst>
        </pc:cxnChg>
        <pc:cxnChg chg="add mod">
          <ac:chgData name="Conor Campobasso" userId="1a196f27-ad8e-412d-8006-9112eb1f6f63" providerId="ADAL" clId="{B425B998-9BF4-468A-B527-D091AA245E49}" dt="2022-05-03T20:17:12.797" v="1799" actId="14100"/>
          <ac:cxnSpMkLst>
            <pc:docMk/>
            <pc:sldMk cId="2139111215" sldId="351"/>
            <ac:cxnSpMk id="34" creationId="{F3ADC64B-882A-F2DF-2741-508E56B870A0}"/>
          </ac:cxnSpMkLst>
        </pc:cxnChg>
        <pc:cxnChg chg="add mod">
          <ac:chgData name="Conor Campobasso" userId="1a196f27-ad8e-412d-8006-9112eb1f6f63" providerId="ADAL" clId="{B425B998-9BF4-468A-B527-D091AA245E49}" dt="2022-05-03T20:17:18.969" v="1802" actId="14100"/>
          <ac:cxnSpMkLst>
            <pc:docMk/>
            <pc:sldMk cId="2139111215" sldId="351"/>
            <ac:cxnSpMk id="36" creationId="{2DB7BD2D-506E-DF5C-BE19-00F95741218D}"/>
          </ac:cxnSpMkLst>
        </pc:cxnChg>
        <pc:cxnChg chg="add mod">
          <ac:chgData name="Conor Campobasso" userId="1a196f27-ad8e-412d-8006-9112eb1f6f63" providerId="ADAL" clId="{B425B998-9BF4-468A-B527-D091AA245E49}" dt="2022-05-03T20:17:25.665" v="1805" actId="14100"/>
          <ac:cxnSpMkLst>
            <pc:docMk/>
            <pc:sldMk cId="2139111215" sldId="351"/>
            <ac:cxnSpMk id="38" creationId="{4102C2F0-A99D-37FE-58FC-170823BF1186}"/>
          </ac:cxnSpMkLst>
        </pc:cxnChg>
        <pc:cxnChg chg="add mod">
          <ac:chgData name="Conor Campobasso" userId="1a196f27-ad8e-412d-8006-9112eb1f6f63" providerId="ADAL" clId="{B425B998-9BF4-468A-B527-D091AA245E49}" dt="2022-05-03T21:01:36.514" v="2049" actId="14100"/>
          <ac:cxnSpMkLst>
            <pc:docMk/>
            <pc:sldMk cId="2139111215" sldId="351"/>
            <ac:cxnSpMk id="46" creationId="{678C07AC-0909-5044-C1F5-CCD7342BE558}"/>
          </ac:cxnSpMkLst>
        </pc:cxnChg>
        <pc:cxnChg chg="add mod">
          <ac:chgData name="Conor Campobasso" userId="1a196f27-ad8e-412d-8006-9112eb1f6f63" providerId="ADAL" clId="{B425B998-9BF4-468A-B527-D091AA245E49}" dt="2022-05-03T21:02:07.662" v="2069" actId="14100"/>
          <ac:cxnSpMkLst>
            <pc:docMk/>
            <pc:sldMk cId="2139111215" sldId="351"/>
            <ac:cxnSpMk id="51" creationId="{2E56D1B8-4A4E-4537-9280-41B62FCED62B}"/>
          </ac:cxnSpMkLst>
        </pc:cxnChg>
        <pc:cxnChg chg="add del mod">
          <ac:chgData name="Conor Campobasso" userId="1a196f27-ad8e-412d-8006-9112eb1f6f63" providerId="ADAL" clId="{B425B998-9BF4-468A-B527-D091AA245E49}" dt="2022-05-03T21:03:59.654" v="2092" actId="478"/>
          <ac:cxnSpMkLst>
            <pc:docMk/>
            <pc:sldMk cId="2139111215" sldId="351"/>
            <ac:cxnSpMk id="55" creationId="{6DCE64A4-FD44-322C-64C2-F9773FFC7BA3}"/>
          </ac:cxnSpMkLst>
        </pc:cxnChg>
      </pc:sldChg>
      <pc:sldChg chg="addSp delSp modSp mod">
        <pc:chgData name="Conor Campobasso" userId="1a196f27-ad8e-412d-8006-9112eb1f6f63" providerId="ADAL" clId="{B425B998-9BF4-468A-B527-D091AA245E49}" dt="2022-05-03T20:33:44.040" v="1955" actId="20577"/>
        <pc:sldMkLst>
          <pc:docMk/>
          <pc:sldMk cId="2085629506" sldId="352"/>
        </pc:sldMkLst>
        <pc:spChg chg="del">
          <ac:chgData name="Conor Campobasso" userId="1a196f27-ad8e-412d-8006-9112eb1f6f63" providerId="ADAL" clId="{B425B998-9BF4-468A-B527-D091AA245E49}" dt="2022-05-03T14:12:55.072" v="5" actId="478"/>
          <ac:spMkLst>
            <pc:docMk/>
            <pc:sldMk cId="2085629506" sldId="352"/>
            <ac:spMk id="2" creationId="{B2FDEFF5-6FC8-3A9B-B80D-9F04B5312BCF}"/>
          </ac:spMkLst>
        </pc:spChg>
        <pc:spChg chg="mod">
          <ac:chgData name="Conor Campobasso" userId="1a196f27-ad8e-412d-8006-9112eb1f6f63" providerId="ADAL" clId="{B425B998-9BF4-468A-B527-D091AA245E49}" dt="2022-05-03T17:50:31.199" v="1100" actId="1036"/>
          <ac:spMkLst>
            <pc:docMk/>
            <pc:sldMk cId="2085629506" sldId="352"/>
            <ac:spMk id="3" creationId="{34BBEFF2-4917-48FC-8F0A-2B9BD2D3A891}"/>
          </ac:spMkLst>
        </pc:spChg>
        <pc:spChg chg="mod">
          <ac:chgData name="Conor Campobasso" userId="1a196f27-ad8e-412d-8006-9112eb1f6f63" providerId="ADAL" clId="{B425B998-9BF4-468A-B527-D091AA245E49}" dt="2022-05-03T17:51:50.275" v="1145" actId="1038"/>
          <ac:spMkLst>
            <pc:docMk/>
            <pc:sldMk cId="2085629506" sldId="352"/>
            <ac:spMk id="6" creationId="{35E48C10-A291-41A7-8371-B25CA3A5A8B1}"/>
          </ac:spMkLst>
        </pc:spChg>
        <pc:spChg chg="mod">
          <ac:chgData name="Conor Campobasso" userId="1a196f27-ad8e-412d-8006-9112eb1f6f63" providerId="ADAL" clId="{B425B998-9BF4-468A-B527-D091AA245E49}" dt="2022-05-03T20:33:44.040" v="1955" actId="20577"/>
          <ac:spMkLst>
            <pc:docMk/>
            <pc:sldMk cId="2085629506" sldId="352"/>
            <ac:spMk id="9" creationId="{3EE473C6-EE35-4FAA-82EA-6B94BCD14ED7}"/>
          </ac:spMkLst>
        </pc:spChg>
        <pc:graphicFrameChg chg="add mod modGraphic">
          <ac:chgData name="Conor Campobasso" userId="1a196f27-ad8e-412d-8006-9112eb1f6f63" providerId="ADAL" clId="{B425B998-9BF4-468A-B527-D091AA245E49}" dt="2022-05-03T19:38:05.058" v="1322" actId="207"/>
          <ac:graphicFrameMkLst>
            <pc:docMk/>
            <pc:sldMk cId="2085629506" sldId="352"/>
            <ac:graphicFrameMk id="8" creationId="{E9307651-1E60-C807-26DA-4091C0958936}"/>
          </ac:graphicFrameMkLst>
        </pc:graphicFrameChg>
        <pc:graphicFrameChg chg="del mod modGraphic">
          <ac:chgData name="Conor Campobasso" userId="1a196f27-ad8e-412d-8006-9112eb1f6f63" providerId="ADAL" clId="{B425B998-9BF4-468A-B527-D091AA245E49}" dt="2022-05-03T14:14:53.427" v="62" actId="478"/>
          <ac:graphicFrameMkLst>
            <pc:docMk/>
            <pc:sldMk cId="2085629506" sldId="352"/>
            <ac:graphicFrameMk id="10" creationId="{D162B0E5-696F-479D-8981-BE37E4F07D70}"/>
          </ac:graphicFrameMkLst>
        </pc:graphicFrameChg>
        <pc:picChg chg="del">
          <ac:chgData name="Conor Campobasso" userId="1a196f27-ad8e-412d-8006-9112eb1f6f63" providerId="ADAL" clId="{B425B998-9BF4-468A-B527-D091AA245E49}" dt="2022-05-03T14:12:52.879" v="4" actId="478"/>
          <ac:picMkLst>
            <pc:docMk/>
            <pc:sldMk cId="2085629506" sldId="352"/>
            <ac:picMk id="4" creationId="{9058A734-23CB-71F9-34D1-A477F157631B}"/>
          </ac:picMkLst>
        </pc:picChg>
        <pc:picChg chg="add mod ord">
          <ac:chgData name="Conor Campobasso" userId="1a196f27-ad8e-412d-8006-9112eb1f6f63" providerId="ADAL" clId="{B425B998-9BF4-468A-B527-D091AA245E49}" dt="2022-05-03T19:39:05.491" v="1334"/>
          <ac:picMkLst>
            <pc:docMk/>
            <pc:sldMk cId="2085629506" sldId="352"/>
            <ac:picMk id="4" creationId="{B01FE4C3-DD3D-FF63-759F-9B8194D77CA3}"/>
          </ac:picMkLst>
        </pc:picChg>
      </pc:sldChg>
      <pc:sldChg chg="del">
        <pc:chgData name="Conor Campobasso" userId="1a196f27-ad8e-412d-8006-9112eb1f6f63" providerId="ADAL" clId="{B425B998-9BF4-468A-B527-D091AA245E49}" dt="2022-05-03T14:28:18.123" v="376" actId="47"/>
        <pc:sldMkLst>
          <pc:docMk/>
          <pc:sldMk cId="879194120" sldId="353"/>
        </pc:sldMkLst>
      </pc:sldChg>
      <pc:sldChg chg="addSp delSp modSp add mod ord">
        <pc:chgData name="Conor Campobasso" userId="1a196f27-ad8e-412d-8006-9112eb1f6f63" providerId="ADAL" clId="{B425B998-9BF4-468A-B527-D091AA245E49}" dt="2022-05-03T21:10:14.681" v="2138" actId="166"/>
        <pc:sldMkLst>
          <pc:docMk/>
          <pc:sldMk cId="3267717260" sldId="353"/>
        </pc:sldMkLst>
        <pc:spChg chg="del">
          <ac:chgData name="Conor Campobasso" userId="1a196f27-ad8e-412d-8006-9112eb1f6f63" providerId="ADAL" clId="{B425B998-9BF4-468A-B527-D091AA245E49}" dt="2022-05-03T19:27:21.728" v="1166" actId="478"/>
          <ac:spMkLst>
            <pc:docMk/>
            <pc:sldMk cId="3267717260" sldId="353"/>
            <ac:spMk id="7" creationId="{18DAE9B5-F2C4-E48E-008A-41BF09FDBD5D}"/>
          </ac:spMkLst>
        </pc:spChg>
        <pc:spChg chg="add mod">
          <ac:chgData name="Conor Campobasso" userId="1a196f27-ad8e-412d-8006-9112eb1f6f63" providerId="ADAL" clId="{B425B998-9BF4-468A-B527-D091AA245E49}" dt="2022-05-03T19:58:24.242" v="1396" actId="14100"/>
          <ac:spMkLst>
            <pc:docMk/>
            <pc:sldMk cId="3267717260" sldId="353"/>
            <ac:spMk id="11" creationId="{A1C81D96-8350-7176-E404-D9768C12881A}"/>
          </ac:spMkLst>
        </pc:spChg>
        <pc:spChg chg="del">
          <ac:chgData name="Conor Campobasso" userId="1a196f27-ad8e-412d-8006-9112eb1f6f63" providerId="ADAL" clId="{B425B998-9BF4-468A-B527-D091AA245E49}" dt="2022-05-03T19:27:21.173" v="1165" actId="478"/>
          <ac:spMkLst>
            <pc:docMk/>
            <pc:sldMk cId="3267717260" sldId="353"/>
            <ac:spMk id="12" creationId="{36B8AA9D-0C3C-110B-0316-B291C1B67CBD}"/>
          </ac:spMkLst>
        </pc:spChg>
        <pc:spChg chg="add mod">
          <ac:chgData name="Conor Campobasso" userId="1a196f27-ad8e-412d-8006-9112eb1f6f63" providerId="ADAL" clId="{B425B998-9BF4-468A-B527-D091AA245E49}" dt="2022-05-03T19:58:26.963" v="1397" actId="14100"/>
          <ac:spMkLst>
            <pc:docMk/>
            <pc:sldMk cId="3267717260" sldId="353"/>
            <ac:spMk id="13" creationId="{1C411148-2A1A-9403-88C8-EB45942476C3}"/>
          </ac:spMkLst>
        </pc:spChg>
        <pc:spChg chg="del mod">
          <ac:chgData name="Conor Campobasso" userId="1a196f27-ad8e-412d-8006-9112eb1f6f63" providerId="ADAL" clId="{B425B998-9BF4-468A-B527-D091AA245E49}" dt="2022-05-03T19:27:19.754" v="1164" actId="478"/>
          <ac:spMkLst>
            <pc:docMk/>
            <pc:sldMk cId="3267717260" sldId="353"/>
            <ac:spMk id="14" creationId="{97C15498-40CA-3BD6-AEA3-F36CBC822A19}"/>
          </ac:spMkLst>
        </pc:spChg>
        <pc:spChg chg="add mod">
          <ac:chgData name="Conor Campobasso" userId="1a196f27-ad8e-412d-8006-9112eb1f6f63" providerId="ADAL" clId="{B425B998-9BF4-468A-B527-D091AA245E49}" dt="2022-05-03T19:58:29.933" v="1398" actId="14100"/>
          <ac:spMkLst>
            <pc:docMk/>
            <pc:sldMk cId="3267717260" sldId="353"/>
            <ac:spMk id="15" creationId="{5905E3F7-1516-75D5-74B0-4195BFBA44C3}"/>
          </ac:spMkLst>
        </pc:spChg>
        <pc:spChg chg="add mod">
          <ac:chgData name="Conor Campobasso" userId="1a196f27-ad8e-412d-8006-9112eb1f6f63" providerId="ADAL" clId="{B425B998-9BF4-468A-B527-D091AA245E49}" dt="2022-05-03T19:57:57.601" v="1393" actId="1076"/>
          <ac:spMkLst>
            <pc:docMk/>
            <pc:sldMk cId="3267717260" sldId="353"/>
            <ac:spMk id="16" creationId="{8B2A6F1B-0677-D601-E277-55A707C16658}"/>
          </ac:spMkLst>
        </pc:spChg>
        <pc:spChg chg="add mod">
          <ac:chgData name="Conor Campobasso" userId="1a196f27-ad8e-412d-8006-9112eb1f6f63" providerId="ADAL" clId="{B425B998-9BF4-468A-B527-D091AA245E49}" dt="2022-05-03T20:04:17.240" v="1458" actId="122"/>
          <ac:spMkLst>
            <pc:docMk/>
            <pc:sldMk cId="3267717260" sldId="353"/>
            <ac:spMk id="18" creationId="{A48D2CCD-C41E-B511-6933-55994B9F394C}"/>
          </ac:spMkLst>
        </pc:spChg>
        <pc:spChg chg="add del mod">
          <ac:chgData name="Conor Campobasso" userId="1a196f27-ad8e-412d-8006-9112eb1f6f63" providerId="ADAL" clId="{B425B998-9BF4-468A-B527-D091AA245E49}" dt="2022-05-03T20:04:08.698" v="1456" actId="478"/>
          <ac:spMkLst>
            <pc:docMk/>
            <pc:sldMk cId="3267717260" sldId="353"/>
            <ac:spMk id="19" creationId="{1EE57733-2F01-DD65-2474-F93583D0CB9E}"/>
          </ac:spMkLst>
        </pc:spChg>
        <pc:spChg chg="add mod">
          <ac:chgData name="Conor Campobasso" userId="1a196f27-ad8e-412d-8006-9112eb1f6f63" providerId="ADAL" clId="{B425B998-9BF4-468A-B527-D091AA245E49}" dt="2022-05-03T20:04:05.338" v="1455" actId="1076"/>
          <ac:spMkLst>
            <pc:docMk/>
            <pc:sldMk cId="3267717260" sldId="353"/>
            <ac:spMk id="20" creationId="{94C74663-9BA0-8441-30E6-BE5179785538}"/>
          </ac:spMkLst>
        </pc:spChg>
        <pc:spChg chg="add mod">
          <ac:chgData name="Conor Campobasso" userId="1a196f27-ad8e-412d-8006-9112eb1f6f63" providerId="ADAL" clId="{B425B998-9BF4-468A-B527-D091AA245E49}" dt="2022-05-03T20:04:30.227" v="1462" actId="122"/>
          <ac:spMkLst>
            <pc:docMk/>
            <pc:sldMk cId="3267717260" sldId="353"/>
            <ac:spMk id="21" creationId="{B46CC2B1-6C70-A9B1-6FA5-B6AD1675213C}"/>
          </ac:spMkLst>
        </pc:spChg>
        <pc:spChg chg="add mod">
          <ac:chgData name="Conor Campobasso" userId="1a196f27-ad8e-412d-8006-9112eb1f6f63" providerId="ADAL" clId="{B425B998-9BF4-468A-B527-D091AA245E49}" dt="2022-05-03T20:04:24.835" v="1460" actId="122"/>
          <ac:spMkLst>
            <pc:docMk/>
            <pc:sldMk cId="3267717260" sldId="353"/>
            <ac:spMk id="22" creationId="{3E51ACA5-0B55-4DA6-CAF8-187BA408FBD4}"/>
          </ac:spMkLst>
        </pc:spChg>
        <pc:spChg chg="add mod">
          <ac:chgData name="Conor Campobasso" userId="1a196f27-ad8e-412d-8006-9112eb1f6f63" providerId="ADAL" clId="{B425B998-9BF4-468A-B527-D091AA245E49}" dt="2022-05-03T20:05:10.657" v="1466" actId="122"/>
          <ac:spMkLst>
            <pc:docMk/>
            <pc:sldMk cId="3267717260" sldId="353"/>
            <ac:spMk id="23" creationId="{D1020E90-78C3-7E68-220F-4AFC3D74B729}"/>
          </ac:spMkLst>
        </pc:spChg>
        <pc:spChg chg="add mod">
          <ac:chgData name="Conor Campobasso" userId="1a196f27-ad8e-412d-8006-9112eb1f6f63" providerId="ADAL" clId="{B425B998-9BF4-468A-B527-D091AA245E49}" dt="2022-05-03T20:23:29.809" v="1911"/>
          <ac:spMkLst>
            <pc:docMk/>
            <pc:sldMk cId="3267717260" sldId="353"/>
            <ac:spMk id="43" creationId="{BEBBA913-B661-6714-CED4-66F13A241EC9}"/>
          </ac:spMkLst>
        </pc:spChg>
        <pc:spChg chg="add mod">
          <ac:chgData name="Conor Campobasso" userId="1a196f27-ad8e-412d-8006-9112eb1f6f63" providerId="ADAL" clId="{B425B998-9BF4-468A-B527-D091AA245E49}" dt="2022-05-03T20:23:35.605" v="1916" actId="20577"/>
          <ac:spMkLst>
            <pc:docMk/>
            <pc:sldMk cId="3267717260" sldId="353"/>
            <ac:spMk id="44" creationId="{DEF18314-9AEF-B36A-5C14-FF469F8143C1}"/>
          </ac:spMkLst>
        </pc:spChg>
        <pc:spChg chg="add mod">
          <ac:chgData name="Conor Campobasso" userId="1a196f27-ad8e-412d-8006-9112eb1f6f63" providerId="ADAL" clId="{B425B998-9BF4-468A-B527-D091AA245E49}" dt="2022-05-03T20:24:26.412" v="1933" actId="20577"/>
          <ac:spMkLst>
            <pc:docMk/>
            <pc:sldMk cId="3267717260" sldId="353"/>
            <ac:spMk id="45" creationId="{D6261861-2FD4-4BFE-AC74-6D1E86CBEF9F}"/>
          </ac:spMkLst>
        </pc:spChg>
        <pc:spChg chg="add mod">
          <ac:chgData name="Conor Campobasso" userId="1a196f27-ad8e-412d-8006-9112eb1f6f63" providerId="ADAL" clId="{B425B998-9BF4-468A-B527-D091AA245E49}" dt="2022-05-03T20:47:59.176" v="1988" actId="114"/>
          <ac:spMkLst>
            <pc:docMk/>
            <pc:sldMk cId="3267717260" sldId="353"/>
            <ac:spMk id="47" creationId="{8CD96770-CE35-8055-7D58-82E7B693A427}"/>
          </ac:spMkLst>
        </pc:spChg>
        <pc:spChg chg="add mod ord">
          <ac:chgData name="Conor Campobasso" userId="1a196f27-ad8e-412d-8006-9112eb1f6f63" providerId="ADAL" clId="{B425B998-9BF4-468A-B527-D091AA245E49}" dt="2022-05-03T21:10:14.681" v="2138" actId="166"/>
          <ac:spMkLst>
            <pc:docMk/>
            <pc:sldMk cId="3267717260" sldId="353"/>
            <ac:spMk id="51" creationId="{05F6DEEF-9775-DDB8-A7FD-9EB337F3675D}"/>
          </ac:spMkLst>
        </pc:spChg>
        <pc:graphicFrameChg chg="add del mod">
          <ac:chgData name="Conor Campobasso" userId="1a196f27-ad8e-412d-8006-9112eb1f6f63" providerId="ADAL" clId="{B425B998-9BF4-468A-B527-D091AA245E49}" dt="2022-05-03T19:53:53.684" v="1350"/>
          <ac:graphicFrameMkLst>
            <pc:docMk/>
            <pc:sldMk cId="3267717260" sldId="353"/>
            <ac:graphicFrameMk id="4" creationId="{AC70C498-F69E-AA3A-9717-3342727B4FEF}"/>
          </ac:graphicFrameMkLst>
        </pc:graphicFrameChg>
        <pc:graphicFrameChg chg="add del mod">
          <ac:chgData name="Conor Campobasso" userId="1a196f27-ad8e-412d-8006-9112eb1f6f63" providerId="ADAL" clId="{B425B998-9BF4-468A-B527-D091AA245E49}" dt="2022-05-03T19:58:40.657" v="1399" actId="21"/>
          <ac:graphicFrameMkLst>
            <pc:docMk/>
            <pc:sldMk cId="3267717260" sldId="353"/>
            <ac:graphicFrameMk id="8" creationId="{B136D041-56CD-BAF2-92CE-13728352BF97}"/>
          </ac:graphicFrameMkLst>
        </pc:graphicFrameChg>
        <pc:graphicFrameChg chg="add del mod">
          <ac:chgData name="Conor Campobasso" userId="1a196f27-ad8e-412d-8006-9112eb1f6f63" providerId="ADAL" clId="{B425B998-9BF4-468A-B527-D091AA245E49}" dt="2022-05-03T20:05:27.801" v="1467" actId="21"/>
          <ac:graphicFrameMkLst>
            <pc:docMk/>
            <pc:sldMk cId="3267717260" sldId="353"/>
            <ac:graphicFrameMk id="17" creationId="{1B3CE414-39CD-F7EB-6EDB-60BEF5C1A2CF}"/>
          </ac:graphicFrameMkLst>
        </pc:graphicFrameChg>
        <pc:picChg chg="add mod">
          <ac:chgData name="Conor Campobasso" userId="1a196f27-ad8e-412d-8006-9112eb1f6f63" providerId="ADAL" clId="{B425B998-9BF4-468A-B527-D091AA245E49}" dt="2022-05-03T19:28:08.641" v="1197" actId="1037"/>
          <ac:picMkLst>
            <pc:docMk/>
            <pc:sldMk cId="3267717260" sldId="353"/>
            <ac:picMk id="3" creationId="{20108BF0-0BEC-84B9-454C-8DC235C81082}"/>
          </ac:picMkLst>
        </pc:picChg>
        <pc:picChg chg="del">
          <ac:chgData name="Conor Campobasso" userId="1a196f27-ad8e-412d-8006-9112eb1f6f63" providerId="ADAL" clId="{B425B998-9BF4-468A-B527-D091AA245E49}" dt="2022-05-03T19:27:18.162" v="1162" actId="478"/>
          <ac:picMkLst>
            <pc:docMk/>
            <pc:sldMk cId="3267717260" sldId="353"/>
            <ac:picMk id="6" creationId="{8F618556-3A7F-CC31-CF6F-60867A92B244}"/>
          </ac:picMkLst>
        </pc:picChg>
        <pc:cxnChg chg="add mod">
          <ac:chgData name="Conor Campobasso" userId="1a196f27-ad8e-412d-8006-9112eb1f6f63" providerId="ADAL" clId="{B425B998-9BF4-468A-B527-D091AA245E49}" dt="2022-05-03T20:26:04.115" v="1940" actId="1076"/>
          <ac:cxnSpMkLst>
            <pc:docMk/>
            <pc:sldMk cId="3267717260" sldId="353"/>
            <ac:cxnSpMk id="10" creationId="{FC59045A-144F-A93E-6488-AC27B5C7B240}"/>
          </ac:cxnSpMkLst>
        </pc:cxnChg>
        <pc:cxnChg chg="add mod">
          <ac:chgData name="Conor Campobasso" userId="1a196f27-ad8e-412d-8006-9112eb1f6f63" providerId="ADAL" clId="{B425B998-9BF4-468A-B527-D091AA245E49}" dt="2022-05-03T20:14:13.420" v="1754" actId="14100"/>
          <ac:cxnSpMkLst>
            <pc:docMk/>
            <pc:sldMk cId="3267717260" sldId="353"/>
            <ac:cxnSpMk id="24" creationId="{1A3B980F-D12E-A7E9-6613-11CF8BFA4C2E}"/>
          </ac:cxnSpMkLst>
        </pc:cxnChg>
        <pc:cxnChg chg="add mod">
          <ac:chgData name="Conor Campobasso" userId="1a196f27-ad8e-412d-8006-9112eb1f6f63" providerId="ADAL" clId="{B425B998-9BF4-468A-B527-D091AA245E49}" dt="2022-05-03T20:14:24.586" v="1757" actId="14100"/>
          <ac:cxnSpMkLst>
            <pc:docMk/>
            <pc:sldMk cId="3267717260" sldId="353"/>
            <ac:cxnSpMk id="26" creationId="{BE729035-3BA3-B379-784E-B142CBE91064}"/>
          </ac:cxnSpMkLst>
        </pc:cxnChg>
        <pc:cxnChg chg="add mod">
          <ac:chgData name="Conor Campobasso" userId="1a196f27-ad8e-412d-8006-9112eb1f6f63" providerId="ADAL" clId="{B425B998-9BF4-468A-B527-D091AA245E49}" dt="2022-05-03T20:14:32.553" v="1760" actId="14100"/>
          <ac:cxnSpMkLst>
            <pc:docMk/>
            <pc:sldMk cId="3267717260" sldId="353"/>
            <ac:cxnSpMk id="28" creationId="{2E430BD2-9274-BD91-7216-ACD68FB615D1}"/>
          </ac:cxnSpMkLst>
        </pc:cxnChg>
        <pc:cxnChg chg="add mod">
          <ac:chgData name="Conor Campobasso" userId="1a196f27-ad8e-412d-8006-9112eb1f6f63" providerId="ADAL" clId="{B425B998-9BF4-468A-B527-D091AA245E49}" dt="2022-05-03T20:14:46.905" v="1764" actId="14100"/>
          <ac:cxnSpMkLst>
            <pc:docMk/>
            <pc:sldMk cId="3267717260" sldId="353"/>
            <ac:cxnSpMk id="30" creationId="{30CEAFF6-8641-3337-FED5-7AC78A684D73}"/>
          </ac:cxnSpMkLst>
        </pc:cxnChg>
        <pc:cxnChg chg="add mod">
          <ac:chgData name="Conor Campobasso" userId="1a196f27-ad8e-412d-8006-9112eb1f6f63" providerId="ADAL" clId="{B425B998-9BF4-468A-B527-D091AA245E49}" dt="2022-05-03T20:15:48.950" v="1778" actId="14100"/>
          <ac:cxnSpMkLst>
            <pc:docMk/>
            <pc:sldMk cId="3267717260" sldId="353"/>
            <ac:cxnSpMk id="33" creationId="{F18EC4E4-B576-8919-1F15-B44C59CA01F0}"/>
          </ac:cxnSpMkLst>
        </pc:cxnChg>
        <pc:cxnChg chg="add mod">
          <ac:chgData name="Conor Campobasso" userId="1a196f27-ad8e-412d-8006-9112eb1f6f63" providerId="ADAL" clId="{B425B998-9BF4-468A-B527-D091AA245E49}" dt="2022-05-03T20:15:43.472" v="1777" actId="14100"/>
          <ac:cxnSpMkLst>
            <pc:docMk/>
            <pc:sldMk cId="3267717260" sldId="353"/>
            <ac:cxnSpMk id="35" creationId="{28972630-BB29-8753-AE12-06F95DECC8C9}"/>
          </ac:cxnSpMkLst>
        </pc:cxnChg>
        <pc:cxnChg chg="add mod">
          <ac:chgData name="Conor Campobasso" userId="1a196f27-ad8e-412d-8006-9112eb1f6f63" providerId="ADAL" clId="{B425B998-9BF4-468A-B527-D091AA245E49}" dt="2022-05-03T20:15:28.002" v="1773" actId="14100"/>
          <ac:cxnSpMkLst>
            <pc:docMk/>
            <pc:sldMk cId="3267717260" sldId="353"/>
            <ac:cxnSpMk id="37" creationId="{E67BC824-55D5-3F62-572C-31753B9AFFCB}"/>
          </ac:cxnSpMkLst>
        </pc:cxnChg>
        <pc:cxnChg chg="add mod">
          <ac:chgData name="Conor Campobasso" userId="1a196f27-ad8e-412d-8006-9112eb1f6f63" providerId="ADAL" clId="{B425B998-9BF4-468A-B527-D091AA245E49}" dt="2022-05-03T20:15:38.535" v="1776" actId="14100"/>
          <ac:cxnSpMkLst>
            <pc:docMk/>
            <pc:sldMk cId="3267717260" sldId="353"/>
            <ac:cxnSpMk id="39" creationId="{7230DEC3-7208-E528-0CAF-B0D56EE41E5D}"/>
          </ac:cxnSpMkLst>
        </pc:cxnChg>
        <pc:cxnChg chg="add mod">
          <ac:chgData name="Conor Campobasso" userId="1a196f27-ad8e-412d-8006-9112eb1f6f63" providerId="ADAL" clId="{B425B998-9BF4-468A-B527-D091AA245E49}" dt="2022-05-03T20:29:43.919" v="1951" actId="1582"/>
          <ac:cxnSpMkLst>
            <pc:docMk/>
            <pc:sldMk cId="3267717260" sldId="353"/>
            <ac:cxnSpMk id="49" creationId="{DC7C58E1-5AF8-34A2-BD30-897682F43E70}"/>
          </ac:cxnSpMkLst>
        </pc:cxnChg>
        <pc:cxnChg chg="add mod">
          <ac:chgData name="Conor Campobasso" userId="1a196f27-ad8e-412d-8006-9112eb1f6f63" providerId="ADAL" clId="{B425B998-9BF4-468A-B527-D091AA245E49}" dt="2022-05-03T21:10:09.045" v="2137" actId="1035"/>
          <ac:cxnSpMkLst>
            <pc:docMk/>
            <pc:sldMk cId="3267717260" sldId="353"/>
            <ac:cxnSpMk id="52" creationId="{59C032F3-2C11-E048-7182-5712168AC9F8}"/>
          </ac:cxnSpMkLst>
        </pc:cxnChg>
      </pc:sldChg>
      <pc:sldChg chg="modSp add del mod">
        <pc:chgData name="Conor Campobasso" userId="1a196f27-ad8e-412d-8006-9112eb1f6f63" providerId="ADAL" clId="{B425B998-9BF4-468A-B527-D091AA245E49}" dt="2022-05-03T14:16:33.436" v="130" actId="47"/>
        <pc:sldMkLst>
          <pc:docMk/>
          <pc:sldMk cId="3803894806" sldId="354"/>
        </pc:sldMkLst>
        <pc:graphicFrameChg chg="modGraphic">
          <ac:chgData name="Conor Campobasso" userId="1a196f27-ad8e-412d-8006-9112eb1f6f63" providerId="ADAL" clId="{B425B998-9BF4-468A-B527-D091AA245E49}" dt="2022-05-03T14:12:39.028" v="3" actId="2161"/>
          <ac:graphicFrameMkLst>
            <pc:docMk/>
            <pc:sldMk cId="3803894806" sldId="354"/>
            <ac:graphicFrameMk id="12" creationId="{6E24A441-295B-8436-A5C8-079EAC19D88B}"/>
          </ac:graphicFrameMkLst>
        </pc:graphicFrameChg>
      </pc:sldChg>
    </pc:docChg>
  </pc:docChgLst>
  <pc:docChgLst>
    <pc:chgData name="Andrew Uhlir" userId="1576c744-77df-433f-b097-44c245c3813a" providerId="ADAL" clId="{AFD7BA76-2822-49E7-B7ED-26B79768E76E}"/>
    <pc:docChg chg="undo custSel modSld">
      <pc:chgData name="Andrew Uhlir" userId="1576c744-77df-433f-b097-44c245c3813a" providerId="ADAL" clId="{AFD7BA76-2822-49E7-B7ED-26B79768E76E}" dt="2022-05-03T20:08:37.677" v="67" actId="1036"/>
      <pc:docMkLst>
        <pc:docMk/>
      </pc:docMkLst>
      <pc:sldChg chg="modSp mod">
        <pc:chgData name="Andrew Uhlir" userId="1576c744-77df-433f-b097-44c245c3813a" providerId="ADAL" clId="{AFD7BA76-2822-49E7-B7ED-26B79768E76E}" dt="2022-05-03T20:08:04.185" v="26" actId="1035"/>
        <pc:sldMkLst>
          <pc:docMk/>
          <pc:sldMk cId="1143099913" sldId="339"/>
        </pc:sldMkLst>
        <pc:spChg chg="mod">
          <ac:chgData name="Andrew Uhlir" userId="1576c744-77df-433f-b097-44c245c3813a" providerId="ADAL" clId="{AFD7BA76-2822-49E7-B7ED-26B79768E76E}" dt="2022-05-03T20:08:04.185" v="26" actId="1035"/>
          <ac:spMkLst>
            <pc:docMk/>
            <pc:sldMk cId="1143099913" sldId="339"/>
            <ac:spMk id="6" creationId="{35E48C10-A291-41A7-8371-B25CA3A5A8B1}"/>
          </ac:spMkLst>
        </pc:spChg>
        <pc:graphicFrameChg chg="modGraphic">
          <ac:chgData name="Andrew Uhlir" userId="1576c744-77df-433f-b097-44c245c3813a" providerId="ADAL" clId="{AFD7BA76-2822-49E7-B7ED-26B79768E76E}" dt="2022-05-03T20:06:11.165" v="12" actId="14734"/>
          <ac:graphicFrameMkLst>
            <pc:docMk/>
            <pc:sldMk cId="1143099913" sldId="339"/>
            <ac:graphicFrameMk id="12" creationId="{6E24A441-295B-8436-A5C8-079EAC19D88B}"/>
          </ac:graphicFrameMkLst>
        </pc:graphicFrameChg>
      </pc:sldChg>
      <pc:sldChg chg="modSp mod">
        <pc:chgData name="Andrew Uhlir" userId="1576c744-77df-433f-b097-44c245c3813a" providerId="ADAL" clId="{AFD7BA76-2822-49E7-B7ED-26B79768E76E}" dt="2022-05-03T20:08:37.677" v="67" actId="1036"/>
        <pc:sldMkLst>
          <pc:docMk/>
          <pc:sldMk cId="1855878042" sldId="349"/>
        </pc:sldMkLst>
        <pc:spChg chg="mod">
          <ac:chgData name="Andrew Uhlir" userId="1576c744-77df-433f-b097-44c245c3813a" providerId="ADAL" clId="{AFD7BA76-2822-49E7-B7ED-26B79768E76E}" dt="2022-05-03T20:08:37.677" v="67" actId="1036"/>
          <ac:spMkLst>
            <pc:docMk/>
            <pc:sldMk cId="1855878042" sldId="349"/>
            <ac:spMk id="7" creationId="{2E2F5BC6-46D6-4110-810D-E6CFBDF273C3}"/>
          </ac:spMkLst>
        </pc:spChg>
        <pc:spChg chg="mod">
          <ac:chgData name="Andrew Uhlir" userId="1576c744-77df-433f-b097-44c245c3813a" providerId="ADAL" clId="{AFD7BA76-2822-49E7-B7ED-26B79768E76E}" dt="2022-05-03T18:02:27.014" v="4" actId="207"/>
          <ac:spMkLst>
            <pc:docMk/>
            <pc:sldMk cId="1855878042" sldId="349"/>
            <ac:spMk id="23" creationId="{69247958-7BA7-67F1-8DE1-FD89C2AD0612}"/>
          </ac:spMkLst>
        </pc:spChg>
        <pc:spChg chg="mod">
          <ac:chgData name="Andrew Uhlir" userId="1576c744-77df-433f-b097-44c245c3813a" providerId="ADAL" clId="{AFD7BA76-2822-49E7-B7ED-26B79768E76E}" dt="2022-05-03T18:02:27.014" v="4" actId="207"/>
          <ac:spMkLst>
            <pc:docMk/>
            <pc:sldMk cId="1855878042" sldId="349"/>
            <ac:spMk id="29" creationId="{2498330B-2663-E17B-136F-42582DF04B18}"/>
          </ac:spMkLst>
        </pc:spChg>
        <pc:spChg chg="mod">
          <ac:chgData name="Andrew Uhlir" userId="1576c744-77df-433f-b097-44c245c3813a" providerId="ADAL" clId="{AFD7BA76-2822-49E7-B7ED-26B79768E76E}" dt="2022-05-03T18:02:27.014" v="4" actId="207"/>
          <ac:spMkLst>
            <pc:docMk/>
            <pc:sldMk cId="1855878042" sldId="349"/>
            <ac:spMk id="35" creationId="{5BFCC5DF-779F-82D1-6A27-C710058D6006}"/>
          </ac:spMkLst>
        </pc:spChg>
        <pc:spChg chg="mod">
          <ac:chgData name="Andrew Uhlir" userId="1576c744-77df-433f-b097-44c245c3813a" providerId="ADAL" clId="{AFD7BA76-2822-49E7-B7ED-26B79768E76E}" dt="2022-05-03T18:02:27.014" v="4" actId="207"/>
          <ac:spMkLst>
            <pc:docMk/>
            <pc:sldMk cId="1855878042" sldId="349"/>
            <ac:spMk id="37" creationId="{71E73C94-5D13-F63D-824D-EEF820A4FF71}"/>
          </ac:spMkLst>
        </pc:spChg>
        <pc:spChg chg="mod">
          <ac:chgData name="Andrew Uhlir" userId="1576c744-77df-433f-b097-44c245c3813a" providerId="ADAL" clId="{AFD7BA76-2822-49E7-B7ED-26B79768E76E}" dt="2022-05-03T18:02:18.238" v="3" actId="1076"/>
          <ac:spMkLst>
            <pc:docMk/>
            <pc:sldMk cId="1855878042" sldId="349"/>
            <ac:spMk id="40" creationId="{12A52EB1-26D2-2F9D-E19A-0298AA81CAC3}"/>
          </ac:spMkLst>
        </pc:spChg>
      </pc:sldChg>
      <pc:sldChg chg="modSp mod">
        <pc:chgData name="Andrew Uhlir" userId="1576c744-77df-433f-b097-44c245c3813a" providerId="ADAL" clId="{AFD7BA76-2822-49E7-B7ED-26B79768E76E}" dt="2022-05-03T15:33:17.135" v="0" actId="20577"/>
        <pc:sldMkLst>
          <pc:docMk/>
          <pc:sldMk cId="2312682790" sldId="350"/>
        </pc:sldMkLst>
        <pc:spChg chg="mod">
          <ac:chgData name="Andrew Uhlir" userId="1576c744-77df-433f-b097-44c245c3813a" providerId="ADAL" clId="{AFD7BA76-2822-49E7-B7ED-26B79768E76E}" dt="2022-05-03T15:33:17.135" v="0" actId="20577"/>
          <ac:spMkLst>
            <pc:docMk/>
            <pc:sldMk cId="2312682790" sldId="350"/>
            <ac:spMk id="3" creationId="{34BBEFF2-4917-48FC-8F0A-2B9BD2D3A891}"/>
          </ac:spMkLst>
        </pc:spChg>
      </pc:sldChg>
      <pc:sldChg chg="modSp mod">
        <pc:chgData name="Andrew Uhlir" userId="1576c744-77df-433f-b097-44c245c3813a" providerId="ADAL" clId="{AFD7BA76-2822-49E7-B7ED-26B79768E76E}" dt="2022-05-03T20:07:39.907" v="14" actId="1076"/>
        <pc:sldMkLst>
          <pc:docMk/>
          <pc:sldMk cId="2085629506" sldId="352"/>
        </pc:sldMkLst>
        <pc:spChg chg="mod">
          <ac:chgData name="Andrew Uhlir" userId="1576c744-77df-433f-b097-44c245c3813a" providerId="ADAL" clId="{AFD7BA76-2822-49E7-B7ED-26B79768E76E}" dt="2022-05-03T20:07:39.907" v="14" actId="1076"/>
          <ac:spMkLst>
            <pc:docMk/>
            <pc:sldMk cId="2085629506" sldId="352"/>
            <ac:spMk id="6" creationId="{35E48C10-A291-41A7-8371-B25CA3A5A8B1}"/>
          </ac:spMkLst>
        </pc:spChg>
        <pc:graphicFrameChg chg="mod modGraphic">
          <ac:chgData name="Andrew Uhlir" userId="1576c744-77df-433f-b097-44c245c3813a" providerId="ADAL" clId="{AFD7BA76-2822-49E7-B7ED-26B79768E76E}" dt="2022-05-03T18:03:43.884" v="11" actId="14734"/>
          <ac:graphicFrameMkLst>
            <pc:docMk/>
            <pc:sldMk cId="2085629506" sldId="352"/>
            <ac:graphicFrameMk id="8" creationId="{E9307651-1E60-C807-26DA-4091C095893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D6162E-E7BC-48C2-AB84-F5F3115005CD}" type="datetimeFigureOut">
              <a:rPr lang="en-US" smtClean="0"/>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03F28-619F-4072-AAC1-EB9E503F85A1}" type="slidenum">
              <a:rPr lang="en-US" smtClean="0"/>
              <a:t>‹#›</a:t>
            </a:fld>
            <a:endParaRPr lang="en-US"/>
          </a:p>
        </p:txBody>
      </p:sp>
    </p:spTree>
    <p:extLst>
      <p:ext uri="{BB962C8B-B14F-4D97-AF65-F5344CB8AC3E}">
        <p14:creationId xmlns:p14="http://schemas.microsoft.com/office/powerpoint/2010/main" val="44596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Introduce TIP document – First Reading of TIP</a:t>
            </a:r>
          </a:p>
          <a:p>
            <a:r>
              <a:rPr lang="en-US" sz="1400"/>
              <a:t>1. This is  a draft of the final that will be presented for approval next month in June</a:t>
            </a:r>
          </a:p>
          <a:p>
            <a:endParaRPr lang="en-US" sz="1400"/>
          </a:p>
          <a:p>
            <a:r>
              <a:rPr lang="en-US" sz="1400"/>
              <a:t>2. The TIP document covers 5 years from 2023-2027 </a:t>
            </a:r>
          </a:p>
          <a:p>
            <a:endParaRPr lang="en-US" sz="1400"/>
          </a:p>
          <a:p>
            <a:r>
              <a:rPr lang="en-US" sz="1400"/>
              <a:t>3. List all project programed by FDOT in their work program as well as other regional and local projects </a:t>
            </a:r>
          </a:p>
        </p:txBody>
      </p:sp>
      <p:sp>
        <p:nvSpPr>
          <p:cNvPr id="4" name="Slide Number Placeholder 3"/>
          <p:cNvSpPr>
            <a:spLocks noGrp="1"/>
          </p:cNvSpPr>
          <p:nvPr>
            <p:ph type="sldNum" sz="quarter" idx="5"/>
          </p:nvPr>
        </p:nvSpPr>
        <p:spPr/>
        <p:txBody>
          <a:bodyPr/>
          <a:lstStyle/>
          <a:p>
            <a:fld id="{F2E03F28-619F-4072-AAC1-EB9E503F85A1}" type="slidenum">
              <a:rPr lang="en-US" smtClean="0"/>
              <a:t>1</a:t>
            </a:fld>
            <a:endParaRPr lang="en-US"/>
          </a:p>
        </p:txBody>
      </p:sp>
    </p:spTree>
    <p:extLst>
      <p:ext uri="{BB962C8B-B14F-4D97-AF65-F5344CB8AC3E}">
        <p14:creationId xmlns:p14="http://schemas.microsoft.com/office/powerpoint/2010/main" val="3835669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10</a:t>
            </a:fld>
            <a:endParaRPr lang="en-US"/>
          </a:p>
        </p:txBody>
      </p:sp>
    </p:spTree>
    <p:extLst>
      <p:ext uri="{BB962C8B-B14F-4D97-AF65-F5344CB8AC3E}">
        <p14:creationId xmlns:p14="http://schemas.microsoft.com/office/powerpoint/2010/main" val="606760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11</a:t>
            </a:fld>
            <a:endParaRPr lang="en-US"/>
          </a:p>
        </p:txBody>
      </p:sp>
    </p:spTree>
    <p:extLst>
      <p:ext uri="{BB962C8B-B14F-4D97-AF65-F5344CB8AC3E}">
        <p14:creationId xmlns:p14="http://schemas.microsoft.com/office/powerpoint/2010/main" val="3401433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12</a:t>
            </a:fld>
            <a:endParaRPr lang="en-US"/>
          </a:p>
        </p:txBody>
      </p:sp>
    </p:spTree>
    <p:extLst>
      <p:ext uri="{BB962C8B-B14F-4D97-AF65-F5344CB8AC3E}">
        <p14:creationId xmlns:p14="http://schemas.microsoft.com/office/powerpoint/2010/main" val="2097206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13</a:t>
            </a:fld>
            <a:endParaRPr lang="en-US"/>
          </a:p>
        </p:txBody>
      </p:sp>
    </p:spTree>
    <p:extLst>
      <p:ext uri="{BB962C8B-B14F-4D97-AF65-F5344CB8AC3E}">
        <p14:creationId xmlns:p14="http://schemas.microsoft.com/office/powerpoint/2010/main" val="1825245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14</a:t>
            </a:fld>
            <a:endParaRPr lang="en-US"/>
          </a:p>
        </p:txBody>
      </p:sp>
    </p:spTree>
    <p:extLst>
      <p:ext uri="{BB962C8B-B14F-4D97-AF65-F5344CB8AC3E}">
        <p14:creationId xmlns:p14="http://schemas.microsoft.com/office/powerpoint/2010/main" val="3787563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15</a:t>
            </a:fld>
            <a:endParaRPr lang="en-US"/>
          </a:p>
        </p:txBody>
      </p:sp>
    </p:spTree>
    <p:extLst>
      <p:ext uri="{BB962C8B-B14F-4D97-AF65-F5344CB8AC3E}">
        <p14:creationId xmlns:p14="http://schemas.microsoft.com/office/powerpoint/2010/main" val="2620279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16</a:t>
            </a:fld>
            <a:endParaRPr lang="en-US"/>
          </a:p>
        </p:txBody>
      </p:sp>
    </p:spTree>
    <p:extLst>
      <p:ext uri="{BB962C8B-B14F-4D97-AF65-F5344CB8AC3E}">
        <p14:creationId xmlns:p14="http://schemas.microsoft.com/office/powerpoint/2010/main" val="3205417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17</a:t>
            </a:fld>
            <a:endParaRPr lang="en-US"/>
          </a:p>
        </p:txBody>
      </p:sp>
    </p:spTree>
    <p:extLst>
      <p:ext uri="{BB962C8B-B14F-4D97-AF65-F5344CB8AC3E}">
        <p14:creationId xmlns:p14="http://schemas.microsoft.com/office/powerpoint/2010/main" val="3621165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18</a:t>
            </a:fld>
            <a:endParaRPr lang="en-US"/>
          </a:p>
        </p:txBody>
      </p:sp>
    </p:spTree>
    <p:extLst>
      <p:ext uri="{BB962C8B-B14F-4D97-AF65-F5344CB8AC3E}">
        <p14:creationId xmlns:p14="http://schemas.microsoft.com/office/powerpoint/2010/main" val="3170407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Restate</a:t>
            </a:r>
            <a:r>
              <a:rPr lang="en-US" sz="1400" baseline="0"/>
              <a:t> TPA Mission – This is the FUND phase of the process. </a:t>
            </a:r>
          </a:p>
          <a:p>
            <a:r>
              <a:rPr lang="en-US" sz="1400" baseline="0"/>
              <a:t>Previously reviewed Draft Work Program from FDOT represented “PRIORITIZE” part of Mission Statement</a:t>
            </a:r>
            <a:endParaRPr lang="en-US" sz="1400"/>
          </a:p>
        </p:txBody>
      </p:sp>
      <p:sp>
        <p:nvSpPr>
          <p:cNvPr id="4" name="Slide Number Placeholder 3"/>
          <p:cNvSpPr>
            <a:spLocks noGrp="1"/>
          </p:cNvSpPr>
          <p:nvPr>
            <p:ph type="sldNum" sz="quarter" idx="10"/>
          </p:nvPr>
        </p:nvSpPr>
        <p:spPr/>
        <p:txBody>
          <a:bodyPr/>
          <a:lstStyle/>
          <a:p>
            <a:pPr>
              <a:defRPr/>
            </a:pPr>
            <a:fld id="{0840E7B9-EC46-4EE0-A8D8-CC8C080D3A1B}" type="slidenum">
              <a:rPr lang="en-US" smtClean="0"/>
              <a:pPr>
                <a:defRPr/>
              </a:pPr>
              <a:t>2</a:t>
            </a:fld>
            <a:endParaRPr lang="en-US"/>
          </a:p>
        </p:txBody>
      </p:sp>
    </p:spTree>
    <p:extLst>
      <p:ext uri="{BB962C8B-B14F-4D97-AF65-F5344CB8AC3E}">
        <p14:creationId xmlns:p14="http://schemas.microsoft.com/office/powerpoint/2010/main" val="456554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6C6D70"/>
                </a:solidFill>
                <a:latin typeface="Tahoma" panose="020B0604030504040204" pitchFamily="34" charset="0"/>
                <a:ea typeface="Tahoma" panose="020B0604030504040204" pitchFamily="34" charset="0"/>
                <a:cs typeface="Tahoma" panose="020B0604030504040204" pitchFamily="34" charset="0"/>
              </a:rPr>
              <a:t>FDOT presents draft work program</a:t>
            </a:r>
          </a:p>
          <a:p>
            <a:endParaRPr lang="en-US"/>
          </a:p>
        </p:txBody>
      </p:sp>
      <p:sp>
        <p:nvSpPr>
          <p:cNvPr id="4" name="Slide Number Placeholder 3"/>
          <p:cNvSpPr>
            <a:spLocks noGrp="1"/>
          </p:cNvSpPr>
          <p:nvPr>
            <p:ph type="sldNum" sz="quarter" idx="5"/>
          </p:nvPr>
        </p:nvSpPr>
        <p:spPr/>
        <p:txBody>
          <a:bodyPr/>
          <a:lstStyle/>
          <a:p>
            <a:pPr>
              <a:defRPr/>
            </a:pPr>
            <a:fld id="{0840E7B9-EC46-4EE0-A8D8-CC8C080D3A1B}" type="slidenum">
              <a:rPr lang="en-US" smtClean="0"/>
              <a:pPr>
                <a:defRPr/>
              </a:pPr>
              <a:t>3</a:t>
            </a:fld>
            <a:endParaRPr lang="en-US"/>
          </a:p>
        </p:txBody>
      </p:sp>
    </p:spTree>
    <p:extLst>
      <p:ext uri="{BB962C8B-B14F-4D97-AF65-F5344CB8AC3E}">
        <p14:creationId xmlns:p14="http://schemas.microsoft.com/office/powerpoint/2010/main" val="113197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03F28-619F-4072-AAC1-EB9E503F85A1}" type="slidenum">
              <a:rPr lang="en-US" smtClean="0"/>
              <a:t>4</a:t>
            </a:fld>
            <a:endParaRPr lang="en-US"/>
          </a:p>
        </p:txBody>
      </p:sp>
    </p:spTree>
    <p:extLst>
      <p:ext uri="{BB962C8B-B14F-4D97-AF65-F5344CB8AC3E}">
        <p14:creationId xmlns:p14="http://schemas.microsoft.com/office/powerpoint/2010/main" val="3938534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03F28-619F-4072-AAC1-EB9E503F85A1}" type="slidenum">
              <a:rPr lang="en-US" smtClean="0"/>
              <a:t>5</a:t>
            </a:fld>
            <a:endParaRPr lang="en-US"/>
          </a:p>
        </p:txBody>
      </p:sp>
    </p:spTree>
    <p:extLst>
      <p:ext uri="{BB962C8B-B14F-4D97-AF65-F5344CB8AC3E}">
        <p14:creationId xmlns:p14="http://schemas.microsoft.com/office/powerpoint/2010/main" val="3485725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6</a:t>
            </a:fld>
            <a:endParaRPr lang="en-US"/>
          </a:p>
        </p:txBody>
      </p:sp>
    </p:spTree>
    <p:extLst>
      <p:ext uri="{BB962C8B-B14F-4D97-AF65-F5344CB8AC3E}">
        <p14:creationId xmlns:p14="http://schemas.microsoft.com/office/powerpoint/2010/main" val="884691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7</a:t>
            </a:fld>
            <a:endParaRPr lang="en-US"/>
          </a:p>
        </p:txBody>
      </p:sp>
    </p:spTree>
    <p:extLst>
      <p:ext uri="{BB962C8B-B14F-4D97-AF65-F5344CB8AC3E}">
        <p14:creationId xmlns:p14="http://schemas.microsoft.com/office/powerpoint/2010/main" val="198730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8</a:t>
            </a:fld>
            <a:endParaRPr lang="en-US"/>
          </a:p>
        </p:txBody>
      </p:sp>
    </p:spTree>
    <p:extLst>
      <p:ext uri="{BB962C8B-B14F-4D97-AF65-F5344CB8AC3E}">
        <p14:creationId xmlns:p14="http://schemas.microsoft.com/office/powerpoint/2010/main" val="3413837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for projects in SRM that are major changes as well. </a:t>
            </a:r>
          </a:p>
        </p:txBody>
      </p:sp>
      <p:sp>
        <p:nvSpPr>
          <p:cNvPr id="4" name="Slide Number Placeholder 3"/>
          <p:cNvSpPr>
            <a:spLocks noGrp="1"/>
          </p:cNvSpPr>
          <p:nvPr>
            <p:ph type="sldNum" sz="quarter" idx="5"/>
          </p:nvPr>
        </p:nvSpPr>
        <p:spPr/>
        <p:txBody>
          <a:bodyPr/>
          <a:lstStyle/>
          <a:p>
            <a:fld id="{F2E03F28-619F-4072-AAC1-EB9E503F85A1}" type="slidenum">
              <a:rPr lang="en-US" smtClean="0"/>
              <a:t>9</a:t>
            </a:fld>
            <a:endParaRPr lang="en-US"/>
          </a:p>
        </p:txBody>
      </p:sp>
    </p:spTree>
    <p:extLst>
      <p:ext uri="{BB962C8B-B14F-4D97-AF65-F5344CB8AC3E}">
        <p14:creationId xmlns:p14="http://schemas.microsoft.com/office/powerpoint/2010/main" val="3730957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32861" y="2741847"/>
            <a:ext cx="7422292" cy="1374306"/>
          </a:xfrm>
        </p:spPr>
        <p:txBody>
          <a:bodyPr anchor="b"/>
          <a:lstStyle>
            <a:lvl1pPr algn="ctr">
              <a:defRPr sz="6000">
                <a:solidFill>
                  <a:srgbClr val="646566"/>
                </a:solidFill>
                <a:latin typeface="Tahoma" panose="020B0604030504040204" pitchFamily="34" charset="0"/>
                <a:ea typeface="Tahoma" panose="020B0604030504040204" pitchFamily="34" charset="0"/>
                <a:cs typeface="Tahoma" panose="020B0604030504040204" pitchFamily="34" charset="0"/>
              </a:defRPr>
            </a:lvl1pPr>
          </a:lstStyle>
          <a:p>
            <a:r>
              <a:rPr lang="en-US"/>
              <a:t>Start &amp; End Title Slide</a:t>
            </a:r>
          </a:p>
        </p:txBody>
      </p:sp>
      <p:sp>
        <p:nvSpPr>
          <p:cNvPr id="5" name="Rectangle 4">
            <a:extLst>
              <a:ext uri="{FF2B5EF4-FFF2-40B4-BE49-F238E27FC236}">
                <a16:creationId xmlns:a16="http://schemas.microsoft.com/office/drawing/2014/main" id="{8FC441D1-7667-4CC9-81D1-0168AD4D3ADA}"/>
              </a:ext>
            </a:extLst>
          </p:cNvPr>
          <p:cNvSpPr/>
          <p:nvPr userDrawn="1"/>
        </p:nvSpPr>
        <p:spPr>
          <a:xfrm>
            <a:off x="8902931" y="5353098"/>
            <a:ext cx="3025833" cy="1055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032861" y="4116153"/>
            <a:ext cx="7422292" cy="1655762"/>
          </a:xfrm>
        </p:spPr>
        <p:txBody>
          <a:bodyPr/>
          <a:lstStyle>
            <a:lvl1pPr marL="0" indent="0" algn="ctr">
              <a:buNone/>
              <a:defRPr sz="2400">
                <a:solidFill>
                  <a:srgbClr val="C3C4C0"/>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Text&#10;&#10;Description automatically generated">
            <a:extLst>
              <a:ext uri="{FF2B5EF4-FFF2-40B4-BE49-F238E27FC236}">
                <a16:creationId xmlns:a16="http://schemas.microsoft.com/office/drawing/2014/main" id="{19034145-D8DE-48BF-B54E-BAEE88D059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84" r="71820"/>
          <a:stretch/>
        </p:blipFill>
        <p:spPr>
          <a:xfrm>
            <a:off x="0" y="0"/>
            <a:ext cx="3695926" cy="6870625"/>
          </a:xfrm>
          <a:prstGeom prst="rect">
            <a:avLst/>
          </a:prstGeom>
        </p:spPr>
      </p:pic>
    </p:spTree>
    <p:extLst>
      <p:ext uri="{BB962C8B-B14F-4D97-AF65-F5344CB8AC3E}">
        <p14:creationId xmlns:p14="http://schemas.microsoft.com/office/powerpoint/2010/main" val="1019919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69709" y="1155315"/>
            <a:ext cx="7422292" cy="2387600"/>
          </a:xfrm>
        </p:spPr>
        <p:txBody>
          <a:bodyPr anchor="b"/>
          <a:lstStyle>
            <a:lvl1pPr algn="ctr">
              <a:defRPr sz="6000">
                <a:solidFill>
                  <a:srgbClr val="6C6D70"/>
                </a:solidFill>
                <a:latin typeface="Trebuchet MS" panose="020B0603020202020204" pitchFamily="34" charset="0"/>
              </a:defRPr>
            </a:lvl1pPr>
          </a:lstStyle>
          <a:p>
            <a:r>
              <a:rPr lang="en-US"/>
              <a:t>Click to edit Master title style</a:t>
            </a:r>
          </a:p>
        </p:txBody>
      </p:sp>
      <p:sp>
        <p:nvSpPr>
          <p:cNvPr id="3" name="Subtitle 2"/>
          <p:cNvSpPr>
            <a:spLocks noGrp="1"/>
          </p:cNvSpPr>
          <p:nvPr>
            <p:ph type="subTitle" idx="1"/>
          </p:nvPr>
        </p:nvSpPr>
        <p:spPr>
          <a:xfrm>
            <a:off x="4769709" y="3602037"/>
            <a:ext cx="7422292" cy="1655763"/>
          </a:xfrm>
        </p:spPr>
        <p:txBody>
          <a:bodyPr/>
          <a:lstStyle>
            <a:lvl1pPr marL="0" indent="0" algn="ctr">
              <a:buNone/>
              <a:defRPr sz="2400">
                <a:solidFill>
                  <a:srgbClr val="C3C4C0"/>
                </a:solidFill>
                <a:latin typeface="Trebuchet MS" panose="020B0603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19044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Ending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 y="1214439"/>
            <a:ext cx="8295503" cy="2387600"/>
          </a:xfrm>
        </p:spPr>
        <p:txBody>
          <a:bodyPr anchor="b"/>
          <a:lstStyle>
            <a:lvl1pPr algn="ctr">
              <a:defRPr sz="6000">
                <a:solidFill>
                  <a:srgbClr val="6C6D70"/>
                </a:solidFill>
                <a:latin typeface="Trebuchet MS" panose="020B0603020202020204" pitchFamily="34" charset="0"/>
              </a:defRPr>
            </a:lvl1pPr>
          </a:lstStyle>
          <a:p>
            <a:r>
              <a:rPr lang="en-US"/>
              <a:t>Click to edit Master title style</a:t>
            </a:r>
          </a:p>
        </p:txBody>
      </p:sp>
      <p:sp>
        <p:nvSpPr>
          <p:cNvPr id="3" name="Subtitle 2"/>
          <p:cNvSpPr>
            <a:spLocks noGrp="1"/>
          </p:cNvSpPr>
          <p:nvPr>
            <p:ph type="subTitle" idx="1"/>
          </p:nvPr>
        </p:nvSpPr>
        <p:spPr>
          <a:xfrm>
            <a:off x="1" y="3628853"/>
            <a:ext cx="8295503" cy="1655763"/>
          </a:xfrm>
        </p:spPr>
        <p:txBody>
          <a:bodyPr/>
          <a:lstStyle>
            <a:lvl1pPr marL="0" indent="0" algn="ctr">
              <a:buNone/>
              <a:defRPr sz="2400">
                <a:solidFill>
                  <a:srgbClr val="C3C4C0"/>
                </a:solidFill>
                <a:latin typeface="Trebuchet MS" panose="020B0603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978855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Mai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C6D70"/>
                </a:solidFill>
                <a:latin typeface="Trebuchet MS" panose="020B0603020202020204" pitchFamily="34" charset="0"/>
              </a:defRPr>
            </a:lvl1pPr>
          </a:lstStyle>
          <a:p>
            <a:r>
              <a:rPr lang="en-US"/>
              <a:t>Click to edit Master title style</a:t>
            </a:r>
          </a:p>
        </p:txBody>
      </p:sp>
      <p:sp>
        <p:nvSpPr>
          <p:cNvPr id="3" name="Content Placeholder 2"/>
          <p:cNvSpPr>
            <a:spLocks noGrp="1"/>
          </p:cNvSpPr>
          <p:nvPr>
            <p:ph idx="1"/>
          </p:nvPr>
        </p:nvSpPr>
        <p:spPr>
          <a:xfrm>
            <a:off x="838200" y="1825626"/>
            <a:ext cx="10515600" cy="4212711"/>
          </a:xfrm>
        </p:spPr>
        <p:txBody>
          <a:bodyPr/>
          <a:lstStyle>
            <a:lvl1pPr marL="228594" indent="-228594">
              <a:buFont typeface="Wingdings" panose="05000000000000000000" pitchFamily="2" charset="2"/>
              <a:buChar char="§"/>
              <a:defRPr>
                <a:solidFill>
                  <a:srgbClr val="6C6D70"/>
                </a:solidFill>
                <a:latin typeface="Trebuchet MS" panose="020B0603020202020204" pitchFamily="34" charset="0"/>
              </a:defRPr>
            </a:lvl1pPr>
            <a:lvl2pPr marL="685783" indent="-228594">
              <a:buFont typeface="Wingdings" panose="05000000000000000000" pitchFamily="2" charset="2"/>
              <a:buChar char="§"/>
              <a:defRPr>
                <a:solidFill>
                  <a:srgbClr val="6C6D70"/>
                </a:solidFill>
                <a:latin typeface="Trebuchet MS" panose="020B0603020202020204" pitchFamily="34" charset="0"/>
              </a:defRPr>
            </a:lvl2pPr>
            <a:lvl3pPr marL="1142971" indent="-228594">
              <a:buFont typeface="Wingdings" panose="05000000000000000000" pitchFamily="2" charset="2"/>
              <a:buChar char="§"/>
              <a:defRPr>
                <a:solidFill>
                  <a:srgbClr val="6C6D70"/>
                </a:solidFill>
                <a:latin typeface="Trebuchet MS" panose="020B0603020202020204" pitchFamily="34" charset="0"/>
              </a:defRPr>
            </a:lvl3pPr>
            <a:lvl4pPr marL="1600160" indent="-228594">
              <a:buFont typeface="Wingdings" panose="05000000000000000000" pitchFamily="2" charset="2"/>
              <a:buChar char="§"/>
              <a:defRPr>
                <a:solidFill>
                  <a:srgbClr val="6C6D70"/>
                </a:solidFill>
                <a:latin typeface="Trebuchet MS" panose="020B0603020202020204" pitchFamily="34" charset="0"/>
              </a:defRPr>
            </a:lvl4pPr>
            <a:lvl5pPr marL="2057349" indent="-228594">
              <a:buFont typeface="Wingdings" panose="05000000000000000000" pitchFamily="2" charset="2"/>
              <a:buChar char="§"/>
              <a:defRPr>
                <a:solidFill>
                  <a:srgbClr val="6C6D70"/>
                </a:solidFill>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8" y="6125955"/>
            <a:ext cx="1664044" cy="460792"/>
          </a:xfrm>
          <a:prstGeom prst="rect">
            <a:avLst/>
          </a:prstGeom>
        </p:spPr>
      </p:pic>
      <p:cxnSp>
        <p:nvCxnSpPr>
          <p:cNvPr id="12" name="Straight Connector 11"/>
          <p:cNvCxnSpPr/>
          <p:nvPr userDrawn="1"/>
        </p:nvCxnSpPr>
        <p:spPr>
          <a:xfrm>
            <a:off x="494271" y="6356351"/>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73179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atin typeface="Trebuchet MS" panose="020B0603020202020204" pitchFamily="34" charset="0"/>
              </a:defRPr>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rgbClr val="C3C4C0"/>
                </a:solidFill>
                <a:latin typeface="Trebuchet MS" panose="020B0603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3B4790-CDFA-4986-9587-5A3A9AF404C6}" type="datetimeFigureOut">
              <a:rPr lang="en-US" smtClean="0"/>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4BB82-2418-4D35-9A7E-6ED0E6E63174}" type="slidenum">
              <a:rPr lang="en-US" smtClean="0"/>
              <a:t>‹#›</a:t>
            </a:fld>
            <a:endParaRPr lang="en-US"/>
          </a:p>
        </p:txBody>
      </p:sp>
    </p:spTree>
    <p:extLst>
      <p:ext uri="{BB962C8B-B14F-4D97-AF65-F5344CB8AC3E}">
        <p14:creationId xmlns:p14="http://schemas.microsoft.com/office/powerpoint/2010/main" val="1320339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C6D70"/>
                </a:solidFill>
                <a:latin typeface="Trebuchet MS" panose="020B0603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237424"/>
          </a:xfrm>
        </p:spPr>
        <p:txBody>
          <a:bodyPr/>
          <a:lstStyle>
            <a:lvl1pPr>
              <a:defRPr>
                <a:solidFill>
                  <a:srgbClr val="6C6D70"/>
                </a:solidFill>
                <a:latin typeface="Trebuchet MS" panose="020B0603020202020204" pitchFamily="34" charset="0"/>
              </a:defRPr>
            </a:lvl1pPr>
            <a:lvl2pPr>
              <a:defRPr>
                <a:solidFill>
                  <a:srgbClr val="6C6D70"/>
                </a:solidFill>
                <a:latin typeface="Trebuchet MS" panose="020B0603020202020204" pitchFamily="34" charset="0"/>
              </a:defRPr>
            </a:lvl2pPr>
            <a:lvl3pPr>
              <a:defRPr>
                <a:solidFill>
                  <a:srgbClr val="6C6D70"/>
                </a:solidFill>
                <a:latin typeface="Trebuchet MS" panose="020B0603020202020204" pitchFamily="34" charset="0"/>
              </a:defRPr>
            </a:lvl3pPr>
            <a:lvl4pPr>
              <a:defRPr>
                <a:solidFill>
                  <a:srgbClr val="6C6D70"/>
                </a:solidFill>
                <a:latin typeface="Trebuchet MS" panose="020B0603020202020204" pitchFamily="34" charset="0"/>
              </a:defRPr>
            </a:lvl4pPr>
            <a:lvl5pPr>
              <a:defRPr>
                <a:solidFill>
                  <a:srgbClr val="6C6D70"/>
                </a:solidFill>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7424"/>
          </a:xfrm>
        </p:spPr>
        <p:txBody>
          <a:bodyPr/>
          <a:lstStyle>
            <a:lvl1pPr>
              <a:defRPr>
                <a:solidFill>
                  <a:srgbClr val="6C6D70"/>
                </a:solidFill>
                <a:latin typeface="Trebuchet MS" panose="020B0603020202020204" pitchFamily="34" charset="0"/>
              </a:defRPr>
            </a:lvl1pPr>
            <a:lvl2pPr>
              <a:defRPr>
                <a:solidFill>
                  <a:srgbClr val="6C6D70"/>
                </a:solidFill>
                <a:latin typeface="Trebuchet MS" panose="020B0603020202020204" pitchFamily="34" charset="0"/>
              </a:defRPr>
            </a:lvl2pPr>
            <a:lvl3pPr>
              <a:defRPr>
                <a:solidFill>
                  <a:srgbClr val="6C6D70"/>
                </a:solidFill>
                <a:latin typeface="Trebuchet MS" panose="020B0603020202020204" pitchFamily="34" charset="0"/>
              </a:defRPr>
            </a:lvl3pPr>
            <a:lvl4pPr>
              <a:defRPr>
                <a:solidFill>
                  <a:srgbClr val="6C6D70"/>
                </a:solidFill>
                <a:latin typeface="Trebuchet MS" panose="020B0603020202020204" pitchFamily="34" charset="0"/>
              </a:defRPr>
            </a:lvl4pPr>
            <a:lvl5pPr>
              <a:defRPr>
                <a:solidFill>
                  <a:srgbClr val="6C6D70"/>
                </a:solidFill>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8" y="6125955"/>
            <a:ext cx="1664044" cy="460792"/>
          </a:xfrm>
          <a:prstGeom prst="rect">
            <a:avLst/>
          </a:prstGeom>
        </p:spPr>
      </p:pic>
      <p:cxnSp>
        <p:nvCxnSpPr>
          <p:cNvPr id="9" name="Straight Connector 8"/>
          <p:cNvCxnSpPr/>
          <p:nvPr userDrawn="1"/>
        </p:nvCxnSpPr>
        <p:spPr>
          <a:xfrm>
            <a:off x="494271" y="6356351"/>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4011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Trebuchet MS" panose="020B0603020202020204" pitchFamily="34" charset="0"/>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Trebuchet MS" panose="020B0603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549736"/>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Trebuchet MS" panose="020B0603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549736"/>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8" y="6125955"/>
            <a:ext cx="1664044" cy="460792"/>
          </a:xfrm>
          <a:prstGeom prst="rect">
            <a:avLst/>
          </a:prstGeom>
        </p:spPr>
      </p:pic>
      <p:cxnSp>
        <p:nvCxnSpPr>
          <p:cNvPr id="11" name="Straight Connector 10"/>
          <p:cNvCxnSpPr/>
          <p:nvPr userDrawn="1"/>
        </p:nvCxnSpPr>
        <p:spPr>
          <a:xfrm>
            <a:off x="494271" y="6356351"/>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382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anose="020B0603020202020204" pitchFamily="34" charset="0"/>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8" y="6125955"/>
            <a:ext cx="1664044" cy="460792"/>
          </a:xfrm>
          <a:prstGeom prst="rect">
            <a:avLst/>
          </a:prstGeom>
        </p:spPr>
      </p:pic>
      <p:cxnSp>
        <p:nvCxnSpPr>
          <p:cNvPr id="7" name="Straight Connector 6"/>
          <p:cNvCxnSpPr/>
          <p:nvPr userDrawn="1"/>
        </p:nvCxnSpPr>
        <p:spPr>
          <a:xfrm>
            <a:off x="494271" y="6356351"/>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77622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Blue Transition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B4790-CDFA-4986-9587-5A3A9AF404C6}" type="datetimeFigureOut">
              <a:rPr lang="en-US" smtClean="0"/>
              <a:t>7/25/2022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4BB82-2418-4D35-9A7E-6ED0E6E63174}"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2001" cy="6878575"/>
          </a:xfrm>
          <a:prstGeom prst="rect">
            <a:avLst/>
          </a:prstGeom>
        </p:spPr>
      </p:pic>
      <p:sp>
        <p:nvSpPr>
          <p:cNvPr id="6" name="Title 1"/>
          <p:cNvSpPr>
            <a:spLocks noGrp="1"/>
          </p:cNvSpPr>
          <p:nvPr>
            <p:ph type="title"/>
          </p:nvPr>
        </p:nvSpPr>
        <p:spPr>
          <a:xfrm>
            <a:off x="5971592" y="1709740"/>
            <a:ext cx="6092891" cy="2852737"/>
          </a:xfrm>
        </p:spPr>
        <p:txBody>
          <a:bodyPr anchor="b"/>
          <a:lstStyle>
            <a:lvl1pPr>
              <a:defRPr sz="6000">
                <a:latin typeface="Trebuchet MS" panose="020B0603020202020204" pitchFamily="34" charset="0"/>
              </a:defRPr>
            </a:lvl1pPr>
          </a:lstStyle>
          <a:p>
            <a:r>
              <a:rPr lang="en-US"/>
              <a:t>Click to edit Master title style</a:t>
            </a:r>
          </a:p>
        </p:txBody>
      </p:sp>
      <p:sp>
        <p:nvSpPr>
          <p:cNvPr id="7" name="Text Placeholder 2"/>
          <p:cNvSpPr>
            <a:spLocks noGrp="1"/>
          </p:cNvSpPr>
          <p:nvPr>
            <p:ph type="body" idx="1"/>
          </p:nvPr>
        </p:nvSpPr>
        <p:spPr>
          <a:xfrm>
            <a:off x="5971592" y="4589464"/>
            <a:ext cx="6092891" cy="1500187"/>
          </a:xfrm>
        </p:spPr>
        <p:txBody>
          <a:bodyPr/>
          <a:lstStyle>
            <a:lvl1pPr marL="0" indent="0">
              <a:buNone/>
              <a:defRPr sz="2400">
                <a:solidFill>
                  <a:srgbClr val="C3C4C0"/>
                </a:solidFill>
                <a:latin typeface="Trebuchet MS" panose="020B0603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28283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en Transition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B4790-CDFA-4986-9587-5A3A9AF404C6}" type="datetimeFigureOut">
              <a:rPr lang="en-US" smtClean="0"/>
              <a:t>7/25/2022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4BB82-2418-4D35-9A7E-6ED0E6E63174}"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82624" cy="6858000"/>
          </a:xfrm>
          <a:prstGeom prst="rect">
            <a:avLst/>
          </a:prstGeom>
        </p:spPr>
      </p:pic>
      <p:sp>
        <p:nvSpPr>
          <p:cNvPr id="7" name="Title 1"/>
          <p:cNvSpPr>
            <a:spLocks noGrp="1"/>
          </p:cNvSpPr>
          <p:nvPr>
            <p:ph type="title"/>
          </p:nvPr>
        </p:nvSpPr>
        <p:spPr>
          <a:xfrm>
            <a:off x="5971592" y="1709740"/>
            <a:ext cx="6092891" cy="2852737"/>
          </a:xfrm>
        </p:spPr>
        <p:txBody>
          <a:bodyPr anchor="b"/>
          <a:lstStyle>
            <a:lvl1pPr>
              <a:defRPr sz="6000">
                <a:latin typeface="Trebuchet MS" panose="020B0603020202020204" pitchFamily="34" charset="0"/>
              </a:defRPr>
            </a:lvl1pPr>
          </a:lstStyle>
          <a:p>
            <a:r>
              <a:rPr lang="en-US"/>
              <a:t>Click to edit Master title style</a:t>
            </a:r>
          </a:p>
        </p:txBody>
      </p:sp>
      <p:sp>
        <p:nvSpPr>
          <p:cNvPr id="8" name="Text Placeholder 2"/>
          <p:cNvSpPr>
            <a:spLocks noGrp="1"/>
          </p:cNvSpPr>
          <p:nvPr>
            <p:ph type="body" idx="1"/>
          </p:nvPr>
        </p:nvSpPr>
        <p:spPr>
          <a:xfrm>
            <a:off x="5971592" y="4589464"/>
            <a:ext cx="6092891" cy="1500187"/>
          </a:xfrm>
        </p:spPr>
        <p:txBody>
          <a:bodyPr/>
          <a:lstStyle>
            <a:lvl1pPr marL="0" indent="0">
              <a:buNone/>
              <a:defRPr sz="2400">
                <a:solidFill>
                  <a:srgbClr val="C3C4C0"/>
                </a:solidFill>
                <a:latin typeface="Trebuchet MS" panose="020B0603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14104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Blue Transition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B4790-CDFA-4986-9587-5A3A9AF404C6}" type="datetimeFigureOut">
              <a:rPr lang="en-US" smtClean="0"/>
              <a:t>7/25/2022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4BB82-2418-4D35-9A7E-6ED0E6E63174}"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7" name="Title 1"/>
          <p:cNvSpPr>
            <a:spLocks noGrp="1"/>
          </p:cNvSpPr>
          <p:nvPr>
            <p:ph type="title"/>
          </p:nvPr>
        </p:nvSpPr>
        <p:spPr>
          <a:xfrm>
            <a:off x="5971592" y="1709740"/>
            <a:ext cx="6092891" cy="2852737"/>
          </a:xfrm>
        </p:spPr>
        <p:txBody>
          <a:bodyPr anchor="b"/>
          <a:lstStyle>
            <a:lvl1pPr>
              <a:defRPr sz="6000">
                <a:latin typeface="Trebuchet MS" panose="020B0603020202020204" pitchFamily="34" charset="0"/>
              </a:defRPr>
            </a:lvl1pPr>
          </a:lstStyle>
          <a:p>
            <a:r>
              <a:rPr lang="en-US"/>
              <a:t>Click to edit Master title style</a:t>
            </a:r>
          </a:p>
        </p:txBody>
      </p:sp>
      <p:sp>
        <p:nvSpPr>
          <p:cNvPr id="8" name="Text Placeholder 2"/>
          <p:cNvSpPr>
            <a:spLocks noGrp="1"/>
          </p:cNvSpPr>
          <p:nvPr>
            <p:ph type="body" idx="1"/>
          </p:nvPr>
        </p:nvSpPr>
        <p:spPr>
          <a:xfrm>
            <a:off x="5971592" y="4589464"/>
            <a:ext cx="6092891" cy="1500187"/>
          </a:xfrm>
        </p:spPr>
        <p:txBody>
          <a:bodyPr/>
          <a:lstStyle>
            <a:lvl1pPr marL="0" indent="0">
              <a:buNone/>
              <a:defRPr sz="2400">
                <a:solidFill>
                  <a:srgbClr val="C3C4C0"/>
                </a:solidFill>
                <a:latin typeface="Trebuchet MS" panose="020B0603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5526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677196-F4F5-4DBE-AE09-B3FC81788EFF}"/>
              </a:ext>
            </a:extLst>
          </p:cNvPr>
          <p:cNvSpPr/>
          <p:nvPr userDrawn="1"/>
        </p:nvSpPr>
        <p:spPr>
          <a:xfrm>
            <a:off x="0" y="0"/>
            <a:ext cx="12192000" cy="1602377"/>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6AE53707-5CB9-477F-B609-EC394AAB541E}"/>
              </a:ext>
            </a:extLst>
          </p:cNvPr>
          <p:cNvSpPr>
            <a:spLocks noGrp="1"/>
          </p:cNvSpPr>
          <p:nvPr>
            <p:ph idx="1" hasCustomPrompt="1"/>
          </p:nvPr>
        </p:nvSpPr>
        <p:spPr>
          <a:xfrm>
            <a:off x="838200" y="1825626"/>
            <a:ext cx="10515600" cy="4212710"/>
          </a:xfrm>
        </p:spPr>
        <p:txBody>
          <a:bodyPr>
            <a:normAutofit/>
          </a:bodyPr>
          <a:lstStyle>
            <a:lvl1pPr marL="457200" indent="-457200">
              <a:buFont typeface="Arial" panose="020B0604020202020204" pitchFamily="34" charset="0"/>
              <a:buChar cha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r>
              <a:rPr lang="en-US"/>
              <a:t>Bullet Points</a:t>
            </a:r>
          </a:p>
          <a:p>
            <a:r>
              <a:rPr lang="en-US"/>
              <a:t>2</a:t>
            </a:r>
          </a:p>
          <a:p>
            <a:pPr lvl="1"/>
            <a:r>
              <a:rPr lang="en-US"/>
              <a:t>Sub</a:t>
            </a:r>
          </a:p>
          <a:p>
            <a:pPr lvl="1"/>
            <a:r>
              <a:rPr lang="en-US"/>
              <a:t>Sub</a:t>
            </a:r>
          </a:p>
          <a:p>
            <a:r>
              <a:rPr lang="en-US"/>
              <a:t>3</a:t>
            </a:r>
          </a:p>
          <a:p>
            <a:r>
              <a:rPr lang="en-US"/>
              <a:t>4</a:t>
            </a:r>
          </a:p>
          <a:p>
            <a:r>
              <a:rPr lang="en-US"/>
              <a:t>5</a:t>
            </a:r>
          </a:p>
          <a:p>
            <a:pPr lvl="1"/>
            <a:r>
              <a:rPr lang="en-US"/>
              <a:t>Sub</a:t>
            </a:r>
          </a:p>
          <a:p>
            <a:pPr lvl="1"/>
            <a:r>
              <a:rPr lang="en-US"/>
              <a:t>Sub</a:t>
            </a:r>
          </a:p>
          <a:p>
            <a:r>
              <a:rPr lang="en-US"/>
              <a:t>6 Max</a:t>
            </a:r>
          </a:p>
        </p:txBody>
      </p:sp>
      <p:pic>
        <p:nvPicPr>
          <p:cNvPr id="14" name="Picture 13">
            <a:extLst>
              <a:ext uri="{FF2B5EF4-FFF2-40B4-BE49-F238E27FC236}">
                <a16:creationId xmlns:a16="http://schemas.microsoft.com/office/drawing/2014/main" id="{21183AD9-DBB1-4C4E-B7D2-EC6B10A7D9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8313" y="0"/>
            <a:ext cx="761451" cy="1602377"/>
          </a:xfrm>
          <a:prstGeom prst="rect">
            <a:avLst/>
          </a:prstGeom>
        </p:spPr>
      </p:pic>
      <p:sp>
        <p:nvSpPr>
          <p:cNvPr id="8" name="Title 1">
            <a:extLst>
              <a:ext uri="{FF2B5EF4-FFF2-40B4-BE49-F238E27FC236}">
                <a16:creationId xmlns:a16="http://schemas.microsoft.com/office/drawing/2014/main" id="{C621BBAC-2ECD-4C48-9287-1E930C41E404}"/>
              </a:ext>
            </a:extLst>
          </p:cNvPr>
          <p:cNvSpPr>
            <a:spLocks noGrp="1"/>
          </p:cNvSpPr>
          <p:nvPr>
            <p:ph type="ctrTitle"/>
          </p:nvPr>
        </p:nvSpPr>
        <p:spPr>
          <a:xfrm>
            <a:off x="838200" y="285085"/>
            <a:ext cx="9054830" cy="978581"/>
          </a:xfrm>
        </p:spPr>
        <p:txBody>
          <a:bodyPr>
            <a:normAutofit/>
          </a:bodyPr>
          <a:lstStyle>
            <a:lvl1pPr>
              <a:defRPr>
                <a:solidFill>
                  <a:schemeClr val="bg1"/>
                </a:solidFill>
              </a:defRPr>
            </a:lvl1pPr>
          </a:lstStyle>
          <a:p>
            <a:endParaRPr lang="en-US"/>
          </a:p>
        </p:txBody>
      </p:sp>
    </p:spTree>
    <p:extLst>
      <p:ext uri="{BB962C8B-B14F-4D97-AF65-F5344CB8AC3E}">
        <p14:creationId xmlns:p14="http://schemas.microsoft.com/office/powerpoint/2010/main" val="2943908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ght Blue Transition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B4790-CDFA-4986-9587-5A3A9AF404C6}" type="datetimeFigureOut">
              <a:rPr lang="en-US" smtClean="0"/>
              <a:t>7/25/2022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C4BB82-2418-4D35-9A7E-6ED0E6E63174}"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78573"/>
          </a:xfrm>
          <a:prstGeom prst="rect">
            <a:avLst/>
          </a:prstGeom>
        </p:spPr>
      </p:pic>
      <p:sp>
        <p:nvSpPr>
          <p:cNvPr id="7" name="Title 1"/>
          <p:cNvSpPr>
            <a:spLocks noGrp="1"/>
          </p:cNvSpPr>
          <p:nvPr>
            <p:ph type="title"/>
          </p:nvPr>
        </p:nvSpPr>
        <p:spPr>
          <a:xfrm>
            <a:off x="5971592" y="1709740"/>
            <a:ext cx="6092891" cy="2852737"/>
          </a:xfrm>
        </p:spPr>
        <p:txBody>
          <a:bodyPr anchor="b"/>
          <a:lstStyle>
            <a:lvl1pPr>
              <a:defRPr sz="6000">
                <a:latin typeface="Trebuchet MS" panose="020B0603020202020204" pitchFamily="34" charset="0"/>
              </a:defRPr>
            </a:lvl1pPr>
          </a:lstStyle>
          <a:p>
            <a:r>
              <a:rPr lang="en-US"/>
              <a:t>Click to edit Master title style</a:t>
            </a:r>
          </a:p>
        </p:txBody>
      </p:sp>
      <p:sp>
        <p:nvSpPr>
          <p:cNvPr id="8" name="Text Placeholder 2"/>
          <p:cNvSpPr>
            <a:spLocks noGrp="1"/>
          </p:cNvSpPr>
          <p:nvPr>
            <p:ph type="body" idx="1"/>
          </p:nvPr>
        </p:nvSpPr>
        <p:spPr>
          <a:xfrm>
            <a:off x="5971592" y="4589464"/>
            <a:ext cx="6092891" cy="1500187"/>
          </a:xfrm>
        </p:spPr>
        <p:txBody>
          <a:bodyPr/>
          <a:lstStyle>
            <a:lvl1pPr marL="0" indent="0">
              <a:buNone/>
              <a:defRPr sz="2400">
                <a:solidFill>
                  <a:srgbClr val="C3C4C0"/>
                </a:solidFill>
                <a:latin typeface="Trebuchet MS" panose="020B0603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19432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Trebuchet MS" panose="020B0603020202020204" pitchFamily="34" charset="0"/>
              </a:defRPr>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atin typeface="Trebuchet MS" panose="020B0603020202020204" pitchFamily="34" charset="0"/>
              </a:defRPr>
            </a:lvl1pPr>
            <a:lvl2pPr>
              <a:defRPr sz="2800">
                <a:latin typeface="Trebuchet MS" panose="020B0603020202020204" pitchFamily="34" charset="0"/>
              </a:defRPr>
            </a:lvl2pPr>
            <a:lvl3pPr>
              <a:defRPr sz="2400">
                <a:latin typeface="Trebuchet MS" panose="020B0603020202020204" pitchFamily="34" charset="0"/>
              </a:defRPr>
            </a:lvl3pPr>
            <a:lvl4pPr>
              <a:defRPr sz="2000">
                <a:latin typeface="Trebuchet MS" panose="020B0603020202020204" pitchFamily="34" charset="0"/>
              </a:defRPr>
            </a:lvl4pPr>
            <a:lvl5pPr>
              <a:defRPr sz="2000">
                <a:latin typeface="Trebuchet MS" panose="020B0603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atin typeface="Trebuchet MS" panose="020B0603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8" y="6125955"/>
            <a:ext cx="1664044" cy="460792"/>
          </a:xfrm>
          <a:prstGeom prst="rect">
            <a:avLst/>
          </a:prstGeom>
        </p:spPr>
      </p:pic>
      <p:cxnSp>
        <p:nvCxnSpPr>
          <p:cNvPr id="9" name="Straight Connector 8"/>
          <p:cNvCxnSpPr/>
          <p:nvPr userDrawn="1"/>
        </p:nvCxnSpPr>
        <p:spPr>
          <a:xfrm>
            <a:off x="494271" y="6356351"/>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09023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Trebuchet MS" panose="020B0603020202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atin typeface="Trebuchet MS" panose="020B0603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atin typeface="Trebuchet MS" panose="020B0603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8" y="6125955"/>
            <a:ext cx="1664044" cy="460792"/>
          </a:xfrm>
          <a:prstGeom prst="rect">
            <a:avLst/>
          </a:prstGeom>
        </p:spPr>
      </p:pic>
      <p:cxnSp>
        <p:nvCxnSpPr>
          <p:cNvPr id="9" name="Straight Connector 8"/>
          <p:cNvCxnSpPr/>
          <p:nvPr userDrawn="1"/>
        </p:nvCxnSpPr>
        <p:spPr>
          <a:xfrm>
            <a:off x="494271" y="6356351"/>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7048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anose="020B0603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1825626"/>
            <a:ext cx="10515600" cy="4212711"/>
          </a:xfrm>
        </p:spPr>
        <p:txBody>
          <a:bodyPr vert="eaVert"/>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8" y="6125955"/>
            <a:ext cx="1664044" cy="460792"/>
          </a:xfrm>
          <a:prstGeom prst="rect">
            <a:avLst/>
          </a:prstGeom>
        </p:spPr>
      </p:pic>
      <p:cxnSp>
        <p:nvCxnSpPr>
          <p:cNvPr id="8" name="Straight Connector 7"/>
          <p:cNvCxnSpPr/>
          <p:nvPr userDrawn="1"/>
        </p:nvCxnSpPr>
        <p:spPr>
          <a:xfrm>
            <a:off x="494271" y="6356351"/>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59165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760829"/>
          </a:xfrm>
        </p:spPr>
        <p:txBody>
          <a:bodyPr vert="eaVert"/>
          <a:lstStyle>
            <a:lvl1pPr>
              <a:defRPr>
                <a:latin typeface="Trebuchet MS" panose="020B0603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1" y="365126"/>
            <a:ext cx="7734300" cy="5760829"/>
          </a:xfrm>
        </p:spPr>
        <p:txBody>
          <a:bodyPr vert="eaVert"/>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1098" y="6125955"/>
            <a:ext cx="1664044" cy="460792"/>
          </a:xfrm>
          <a:prstGeom prst="rect">
            <a:avLst/>
          </a:prstGeom>
        </p:spPr>
      </p:pic>
      <p:cxnSp>
        <p:nvCxnSpPr>
          <p:cNvPr id="8" name="Straight Connector 7"/>
          <p:cNvCxnSpPr/>
          <p:nvPr userDrawn="1"/>
        </p:nvCxnSpPr>
        <p:spPr>
          <a:xfrm>
            <a:off x="494271" y="6356351"/>
            <a:ext cx="9605319" cy="0"/>
          </a:xfrm>
          <a:prstGeom prst="line">
            <a:avLst/>
          </a:prstGeom>
          <a:ln>
            <a:solidFill>
              <a:srgbClr val="C3C4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61673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06846"/>
            <a:fld id="{1D8BD707-D9CF-40AE-B4C6-C98DA3205C09}" type="datetimeFigureOut">
              <a:rPr lang="en-US" sz="1588" smtClean="0">
                <a:solidFill>
                  <a:prstClr val="black">
                    <a:tint val="75000"/>
                  </a:prstClr>
                </a:solidFill>
                <a:latin typeface="Calibri"/>
              </a:rPr>
              <a:pPr defTabSz="806846"/>
              <a:t>7/25/2022</a:t>
            </a:fld>
            <a:endParaRPr lang="en-US" sz="1588">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806846"/>
            <a:endParaRPr lang="en-US" sz="1588">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806846"/>
            <a:fld id="{B6F15528-21DE-4FAA-801E-634DDDAF4B2B}" type="slidenum">
              <a:rPr lang="en-US" sz="1588" smtClean="0">
                <a:solidFill>
                  <a:prstClr val="black">
                    <a:tint val="75000"/>
                  </a:prstClr>
                </a:solidFill>
                <a:latin typeface="Calibri"/>
              </a:rPr>
              <a:pPr defTabSz="806846"/>
              <a:t>‹#›</a:t>
            </a:fld>
            <a:endParaRPr lang="en-US" sz="1588">
              <a:solidFill>
                <a:prstClr val="black">
                  <a:tint val="75000"/>
                </a:prstClr>
              </a:solidFill>
              <a:latin typeface="Calibri"/>
            </a:endParaRPr>
          </a:p>
        </p:txBody>
      </p:sp>
    </p:spTree>
    <p:extLst>
      <p:ext uri="{BB962C8B-B14F-4D97-AF65-F5344CB8AC3E}">
        <p14:creationId xmlns:p14="http://schemas.microsoft.com/office/powerpoint/2010/main" val="1680362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4487CBF-E4FD-4A67-B827-B262340E662F}"/>
              </a:ext>
            </a:extLst>
          </p:cNvPr>
          <p:cNvSpPr>
            <a:spLocks noGrp="1"/>
          </p:cNvSpPr>
          <p:nvPr>
            <p:ph sz="half" idx="1" hasCustomPrompt="1"/>
          </p:nvPr>
        </p:nvSpPr>
        <p:spPr>
          <a:xfrm>
            <a:off x="838200" y="1825625"/>
            <a:ext cx="5181600" cy="4237424"/>
          </a:xfrm>
        </p:spPr>
        <p:txBody>
          <a:bodyPr/>
          <a:lstStyle>
            <a:lvl1pP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a:defRPr sz="2000">
                <a:solidFill>
                  <a:srgbClr val="646566"/>
                </a:solidFill>
                <a:latin typeface="Tahoma" panose="020B0604030504040204" pitchFamily="34" charset="0"/>
                <a:ea typeface="Tahoma" panose="020B0604030504040204" pitchFamily="34" charset="0"/>
                <a:cs typeface="Tahoma" panose="020B0604030504040204" pitchFamily="34" charset="0"/>
              </a:defRPr>
            </a:lvl2pPr>
            <a:lvl3pPr>
              <a:defRPr>
                <a:solidFill>
                  <a:srgbClr val="646566"/>
                </a:solidFill>
                <a:latin typeface="Tahoma" panose="020B0604030504040204" pitchFamily="34" charset="0"/>
                <a:ea typeface="Tahoma" panose="020B0604030504040204" pitchFamily="34" charset="0"/>
                <a:cs typeface="Tahoma" panose="020B0604030504040204" pitchFamily="34" charset="0"/>
              </a:defRPr>
            </a:lvl3pPr>
            <a:lvl4pPr>
              <a:defRPr>
                <a:solidFill>
                  <a:srgbClr val="646566"/>
                </a:solidFill>
                <a:latin typeface="Tahoma" panose="020B0604030504040204" pitchFamily="34" charset="0"/>
                <a:ea typeface="Tahoma" panose="020B0604030504040204" pitchFamily="34" charset="0"/>
                <a:cs typeface="Tahoma" panose="020B0604030504040204" pitchFamily="34" charset="0"/>
              </a:defRPr>
            </a:lvl4pPr>
            <a:lvl5pPr>
              <a:defRPr>
                <a:solidFill>
                  <a:srgbClr val="646566"/>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5A874D0A-FFE7-4BF8-84BA-A75B827DF6A2}"/>
              </a:ext>
            </a:extLst>
          </p:cNvPr>
          <p:cNvSpPr>
            <a:spLocks noGrp="1"/>
          </p:cNvSpPr>
          <p:nvPr>
            <p:ph sz="half" idx="2" hasCustomPrompt="1"/>
          </p:nvPr>
        </p:nvSpPr>
        <p:spPr>
          <a:xfrm>
            <a:off x="6172200" y="1825625"/>
            <a:ext cx="5181600" cy="4237424"/>
          </a:xfrm>
        </p:spPr>
        <p:txBody>
          <a:bodyPr/>
          <a:lstStyle>
            <a:lvl1pP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a:defRPr sz="2000">
                <a:solidFill>
                  <a:srgbClr val="646566"/>
                </a:solidFill>
                <a:latin typeface="Tahoma" panose="020B0604030504040204" pitchFamily="34" charset="0"/>
                <a:ea typeface="Tahoma" panose="020B0604030504040204" pitchFamily="34" charset="0"/>
                <a:cs typeface="Tahoma" panose="020B0604030504040204" pitchFamily="34" charset="0"/>
              </a:defRPr>
            </a:lvl2pPr>
            <a:lvl3pPr>
              <a:defRPr>
                <a:solidFill>
                  <a:srgbClr val="646566"/>
                </a:solidFill>
                <a:latin typeface="Tahoma" panose="020B0604030504040204" pitchFamily="34" charset="0"/>
                <a:ea typeface="Tahoma" panose="020B0604030504040204" pitchFamily="34" charset="0"/>
                <a:cs typeface="Tahoma" panose="020B0604030504040204" pitchFamily="34" charset="0"/>
              </a:defRPr>
            </a:lvl3pPr>
            <a:lvl4pPr>
              <a:defRPr>
                <a:solidFill>
                  <a:srgbClr val="646566"/>
                </a:solidFill>
                <a:latin typeface="Tahoma" panose="020B0604030504040204" pitchFamily="34" charset="0"/>
                <a:ea typeface="Tahoma" panose="020B0604030504040204" pitchFamily="34" charset="0"/>
                <a:cs typeface="Tahoma" panose="020B0604030504040204" pitchFamily="34" charset="0"/>
              </a:defRPr>
            </a:lvl4pPr>
            <a:lvl5pPr>
              <a:defRPr>
                <a:solidFill>
                  <a:srgbClr val="646566"/>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28513BA7-ABAB-4BA6-9FC8-285AB9B79879}"/>
              </a:ext>
            </a:extLst>
          </p:cNvPr>
          <p:cNvSpPr/>
          <p:nvPr userDrawn="1"/>
        </p:nvSpPr>
        <p:spPr>
          <a:xfrm>
            <a:off x="0" y="0"/>
            <a:ext cx="12192000" cy="1602377"/>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CB1532B-198B-4DA8-A36F-831554A1FA7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8313" y="0"/>
            <a:ext cx="761451" cy="1602377"/>
          </a:xfrm>
          <a:prstGeom prst="rect">
            <a:avLst/>
          </a:prstGeom>
        </p:spPr>
      </p:pic>
      <p:sp>
        <p:nvSpPr>
          <p:cNvPr id="7" name="Title 1">
            <a:extLst>
              <a:ext uri="{FF2B5EF4-FFF2-40B4-BE49-F238E27FC236}">
                <a16:creationId xmlns:a16="http://schemas.microsoft.com/office/drawing/2014/main" id="{140ED970-A53B-468B-B331-C6E14423497C}"/>
              </a:ext>
            </a:extLst>
          </p:cNvPr>
          <p:cNvSpPr>
            <a:spLocks noGrp="1"/>
          </p:cNvSpPr>
          <p:nvPr>
            <p:ph type="ctrTitle"/>
          </p:nvPr>
        </p:nvSpPr>
        <p:spPr>
          <a:xfrm>
            <a:off x="838200" y="285085"/>
            <a:ext cx="9054830" cy="978581"/>
          </a:xfrm>
        </p:spPr>
        <p:txBody>
          <a:bodyPr>
            <a:normAutofit/>
          </a:bodyPr>
          <a:lstStyle>
            <a:lvl1pPr>
              <a:defRPr>
                <a:solidFill>
                  <a:schemeClr val="bg1"/>
                </a:solidFill>
              </a:defRPr>
            </a:lvl1pPr>
          </a:lstStyle>
          <a:p>
            <a:endParaRPr lang="en-US"/>
          </a:p>
        </p:txBody>
      </p:sp>
    </p:spTree>
    <p:extLst>
      <p:ext uri="{BB962C8B-B14F-4D97-AF65-F5344CB8AC3E}">
        <p14:creationId xmlns:p14="http://schemas.microsoft.com/office/powerpoint/2010/main" val="21116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E27D8C-353B-401C-B111-72ADE3E946E2}"/>
              </a:ext>
            </a:extLst>
          </p:cNvPr>
          <p:cNvSpPr/>
          <p:nvPr userDrawn="1"/>
        </p:nvSpPr>
        <p:spPr>
          <a:xfrm>
            <a:off x="0" y="0"/>
            <a:ext cx="4902926" cy="6858000"/>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87C99FD-4B33-4036-9832-BBF05A0626F1}"/>
              </a:ext>
            </a:extLst>
          </p:cNvPr>
          <p:cNvSpPr>
            <a:spLocks noGrp="1"/>
          </p:cNvSpPr>
          <p:nvPr>
            <p:ph type="ctrTitle" hasCustomPrompt="1"/>
          </p:nvPr>
        </p:nvSpPr>
        <p:spPr>
          <a:xfrm>
            <a:off x="-1" y="612938"/>
            <a:ext cx="4902927" cy="879448"/>
          </a:xfrm>
        </p:spPr>
        <p:txBody>
          <a:bodyPr anchor="b">
            <a:normAutofit/>
          </a:bodyPr>
          <a:lstStyle>
            <a:lvl1pPr algn="ctr">
              <a:defRPr sz="4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Title</a:t>
            </a:r>
          </a:p>
        </p:txBody>
      </p:sp>
      <p:sp>
        <p:nvSpPr>
          <p:cNvPr id="14" name="Content Placeholder 2">
            <a:extLst>
              <a:ext uri="{FF2B5EF4-FFF2-40B4-BE49-F238E27FC236}">
                <a16:creationId xmlns:a16="http://schemas.microsoft.com/office/drawing/2014/main" id="{FADAEA9F-E822-4991-ADA1-26F8D9464D34}"/>
              </a:ext>
            </a:extLst>
          </p:cNvPr>
          <p:cNvSpPr>
            <a:spLocks noGrp="1"/>
          </p:cNvSpPr>
          <p:nvPr>
            <p:ph idx="1" hasCustomPrompt="1"/>
          </p:nvPr>
        </p:nvSpPr>
        <p:spPr>
          <a:xfrm>
            <a:off x="5512526" y="513805"/>
            <a:ext cx="6259286" cy="5860362"/>
          </a:xfrm>
        </p:spPr>
        <p:txBody>
          <a:bodyPr>
            <a:normAutofit/>
          </a:bodyPr>
          <a:lstStyle>
            <a:lvl1pPr marL="457200" indent="-457200">
              <a:buFont typeface="Arial" panose="020B0604020202020204" pitchFamily="34" charset="0"/>
              <a:buChar cha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r>
              <a:rPr lang="en-US"/>
              <a:t>Bullet Points</a:t>
            </a:r>
          </a:p>
          <a:p>
            <a:r>
              <a:rPr lang="en-US"/>
              <a:t>2</a:t>
            </a:r>
          </a:p>
          <a:p>
            <a:r>
              <a:rPr lang="en-US"/>
              <a:t>3</a:t>
            </a:r>
          </a:p>
          <a:p>
            <a:r>
              <a:rPr lang="en-US"/>
              <a:t>4</a:t>
            </a:r>
          </a:p>
          <a:p>
            <a:r>
              <a:rPr lang="en-US"/>
              <a:t>5</a:t>
            </a:r>
          </a:p>
          <a:p>
            <a:r>
              <a:rPr lang="en-US"/>
              <a:t>6 Max</a:t>
            </a:r>
          </a:p>
        </p:txBody>
      </p:sp>
      <p:pic>
        <p:nvPicPr>
          <p:cNvPr id="9" name="Picture 8">
            <a:extLst>
              <a:ext uri="{FF2B5EF4-FFF2-40B4-BE49-F238E27FC236}">
                <a16:creationId xmlns:a16="http://schemas.microsoft.com/office/drawing/2014/main" id="{7DC87E17-9646-4FB5-9F7C-68C322115E0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0" y="612938"/>
            <a:ext cx="2828355" cy="5951913"/>
          </a:xfrm>
          <a:prstGeom prst="rect">
            <a:avLst/>
          </a:prstGeom>
        </p:spPr>
      </p:pic>
    </p:spTree>
    <p:extLst>
      <p:ext uri="{BB962C8B-B14F-4D97-AF65-F5344CB8AC3E}">
        <p14:creationId xmlns:p14="http://schemas.microsoft.com/office/powerpoint/2010/main" val="2601541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E27D8C-353B-401C-B111-72ADE3E946E2}"/>
              </a:ext>
            </a:extLst>
          </p:cNvPr>
          <p:cNvSpPr/>
          <p:nvPr userDrawn="1"/>
        </p:nvSpPr>
        <p:spPr>
          <a:xfrm>
            <a:off x="-1" y="0"/>
            <a:ext cx="4902926" cy="6858000"/>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C6E0D4A-7933-4636-B6D6-9924977388D3}"/>
              </a:ext>
            </a:extLst>
          </p:cNvPr>
          <p:cNvSpPr>
            <a:spLocks noGrp="1"/>
          </p:cNvSpPr>
          <p:nvPr>
            <p:ph type="ctrTitle" hasCustomPrompt="1"/>
          </p:nvPr>
        </p:nvSpPr>
        <p:spPr>
          <a:xfrm>
            <a:off x="-1" y="612938"/>
            <a:ext cx="4902927" cy="879448"/>
          </a:xfrm>
        </p:spPr>
        <p:txBody>
          <a:bodyPr anchor="b">
            <a:normAutofit/>
          </a:bodyPr>
          <a:lstStyle>
            <a:lvl1pPr algn="ctr">
              <a:defRPr sz="4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Title</a:t>
            </a:r>
          </a:p>
        </p:txBody>
      </p:sp>
      <p:sp>
        <p:nvSpPr>
          <p:cNvPr id="13" name="Content Placeholder 2">
            <a:extLst>
              <a:ext uri="{FF2B5EF4-FFF2-40B4-BE49-F238E27FC236}">
                <a16:creationId xmlns:a16="http://schemas.microsoft.com/office/drawing/2014/main" id="{ED98978B-5742-4EEF-8C01-A692936B0821}"/>
              </a:ext>
            </a:extLst>
          </p:cNvPr>
          <p:cNvSpPr>
            <a:spLocks noGrp="1"/>
          </p:cNvSpPr>
          <p:nvPr>
            <p:ph idx="1"/>
          </p:nvPr>
        </p:nvSpPr>
        <p:spPr>
          <a:xfrm>
            <a:off x="5257801" y="2123479"/>
            <a:ext cx="6727372" cy="4441372"/>
          </a:xfrm>
        </p:spPr>
        <p:txBody>
          <a:bodyPr>
            <a:normAutofit/>
          </a:bodyPr>
          <a:lstStyle>
            <a:lvl1pPr marL="457200" indent="-457200">
              <a:buFont typeface="Arial" panose="020B0604020202020204" pitchFamily="34" charset="0"/>
              <a:buChar char="•"/>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pic>
        <p:nvPicPr>
          <p:cNvPr id="3" name="Picture 2">
            <a:extLst>
              <a:ext uri="{FF2B5EF4-FFF2-40B4-BE49-F238E27FC236}">
                <a16:creationId xmlns:a16="http://schemas.microsoft.com/office/drawing/2014/main" id="{BC83F926-CB28-4EDA-A6DA-B517BC065A0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0" y="612938"/>
            <a:ext cx="2828355" cy="5951913"/>
          </a:xfrm>
          <a:prstGeom prst="rect">
            <a:avLst/>
          </a:prstGeom>
        </p:spPr>
      </p:pic>
      <p:sp>
        <p:nvSpPr>
          <p:cNvPr id="11" name="Content Placeholder 2">
            <a:extLst>
              <a:ext uri="{FF2B5EF4-FFF2-40B4-BE49-F238E27FC236}">
                <a16:creationId xmlns:a16="http://schemas.microsoft.com/office/drawing/2014/main" id="{643DCC71-C9C0-49D6-83F4-E93B95D606A1}"/>
              </a:ext>
            </a:extLst>
          </p:cNvPr>
          <p:cNvSpPr>
            <a:spLocks noGrp="1"/>
          </p:cNvSpPr>
          <p:nvPr>
            <p:ph idx="10" hasCustomPrompt="1"/>
          </p:nvPr>
        </p:nvSpPr>
        <p:spPr>
          <a:xfrm>
            <a:off x="5257801" y="513805"/>
            <a:ext cx="6727372" cy="1377139"/>
          </a:xfrm>
        </p:spPr>
        <p:txBody>
          <a:bodyPr>
            <a:normAutofit/>
          </a:bodyPr>
          <a:lstStyle>
            <a:lvl1pPr marL="457200" indent="-457200">
              <a:buFont typeface="Arial" panose="020B0604020202020204" pitchFamily="34" charset="0"/>
              <a:buChar char="•"/>
              <a:defRPr sz="24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r>
              <a:rPr lang="en-US"/>
              <a:t>Bullet Points</a:t>
            </a:r>
          </a:p>
          <a:p>
            <a:r>
              <a:rPr lang="en-US"/>
              <a:t>2</a:t>
            </a:r>
          </a:p>
          <a:p>
            <a:r>
              <a:rPr lang="en-US"/>
              <a:t>3</a:t>
            </a:r>
          </a:p>
        </p:txBody>
      </p:sp>
    </p:spTree>
    <p:extLst>
      <p:ext uri="{BB962C8B-B14F-4D97-AF65-F5344CB8AC3E}">
        <p14:creationId xmlns:p14="http://schemas.microsoft.com/office/powerpoint/2010/main" val="106781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D30305D-EFE6-4CA1-8B37-CC565F8C00BE}"/>
              </a:ext>
            </a:extLst>
          </p:cNvPr>
          <p:cNvSpPr/>
          <p:nvPr userDrawn="1"/>
        </p:nvSpPr>
        <p:spPr>
          <a:xfrm>
            <a:off x="0" y="0"/>
            <a:ext cx="12192000" cy="1602377"/>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80690FE-1EA9-4533-8689-ACCA6CE0F20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8313" y="0"/>
            <a:ext cx="761451" cy="1602377"/>
          </a:xfrm>
          <a:prstGeom prst="rect">
            <a:avLst/>
          </a:prstGeom>
        </p:spPr>
      </p:pic>
      <p:sp>
        <p:nvSpPr>
          <p:cNvPr id="22" name="Content Placeholder 2">
            <a:extLst>
              <a:ext uri="{FF2B5EF4-FFF2-40B4-BE49-F238E27FC236}">
                <a16:creationId xmlns:a16="http://schemas.microsoft.com/office/drawing/2014/main" id="{F9E50C44-C666-4E2D-845A-5241C645A263}"/>
              </a:ext>
            </a:extLst>
          </p:cNvPr>
          <p:cNvSpPr>
            <a:spLocks noGrp="1"/>
          </p:cNvSpPr>
          <p:nvPr>
            <p:ph idx="1"/>
          </p:nvPr>
        </p:nvSpPr>
        <p:spPr>
          <a:xfrm>
            <a:off x="965134" y="2472719"/>
            <a:ext cx="2575989" cy="2047244"/>
          </a:xfrm>
        </p:spPr>
        <p:txBody>
          <a:bodyPr>
            <a:normAutofit/>
          </a:bodyPr>
          <a:lstStyle>
            <a:lvl1pPr marL="457200" indent="-457200">
              <a:buFont typeface="Arial" panose="020B0604020202020204" pitchFamily="34" charset="0"/>
              <a:buChar char="•"/>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27" name="Content Placeholder 2">
            <a:extLst>
              <a:ext uri="{FF2B5EF4-FFF2-40B4-BE49-F238E27FC236}">
                <a16:creationId xmlns:a16="http://schemas.microsoft.com/office/drawing/2014/main" id="{8151CE89-F1D7-4AAB-B996-1A0994F724EA}"/>
              </a:ext>
            </a:extLst>
          </p:cNvPr>
          <p:cNvSpPr>
            <a:spLocks noGrp="1"/>
          </p:cNvSpPr>
          <p:nvPr>
            <p:ph idx="10"/>
          </p:nvPr>
        </p:nvSpPr>
        <p:spPr>
          <a:xfrm>
            <a:off x="4679011" y="2472719"/>
            <a:ext cx="2575989" cy="2047244"/>
          </a:xfrm>
        </p:spPr>
        <p:txBody>
          <a:bodyPr>
            <a:normAutofit/>
          </a:bodyPr>
          <a:lstStyle>
            <a:lvl1pPr marL="457200" indent="-457200">
              <a:buFont typeface="Arial" panose="020B0604020202020204" pitchFamily="34" charset="0"/>
              <a:buChar char="•"/>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30" name="Content Placeholder 2">
            <a:extLst>
              <a:ext uri="{FF2B5EF4-FFF2-40B4-BE49-F238E27FC236}">
                <a16:creationId xmlns:a16="http://schemas.microsoft.com/office/drawing/2014/main" id="{7298F6DC-599C-4DC4-848B-FDCE58E83A60}"/>
              </a:ext>
            </a:extLst>
          </p:cNvPr>
          <p:cNvSpPr>
            <a:spLocks noGrp="1"/>
          </p:cNvSpPr>
          <p:nvPr>
            <p:ph idx="11"/>
          </p:nvPr>
        </p:nvSpPr>
        <p:spPr>
          <a:xfrm>
            <a:off x="8392889" y="2472719"/>
            <a:ext cx="2575989" cy="2047244"/>
          </a:xfrm>
        </p:spPr>
        <p:txBody>
          <a:bodyPr>
            <a:normAutofit/>
          </a:bodyPr>
          <a:lstStyle>
            <a:lvl1pPr marL="457200" indent="-457200">
              <a:buFont typeface="Arial" panose="020B0604020202020204" pitchFamily="34" charset="0"/>
              <a:buChar char="•"/>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31" name="Content Placeholder 2">
            <a:extLst>
              <a:ext uri="{FF2B5EF4-FFF2-40B4-BE49-F238E27FC236}">
                <a16:creationId xmlns:a16="http://schemas.microsoft.com/office/drawing/2014/main" id="{E4555760-6FBD-4D86-A9DB-B0014938B3DF}"/>
              </a:ext>
            </a:extLst>
          </p:cNvPr>
          <p:cNvSpPr>
            <a:spLocks noGrp="1"/>
          </p:cNvSpPr>
          <p:nvPr>
            <p:ph idx="12"/>
          </p:nvPr>
        </p:nvSpPr>
        <p:spPr>
          <a:xfrm>
            <a:off x="965134" y="4684738"/>
            <a:ext cx="2575989" cy="705567"/>
          </a:xfrm>
        </p:spPr>
        <p:txBody>
          <a:bodyPr>
            <a:normAutofit/>
          </a:bodyPr>
          <a:lstStyle>
            <a:lvl1pPr marL="0" indent="0" algn="ctr">
              <a:buFont typeface="Arial" panose="020B0604020202020204" pitchFamily="34" charset="0"/>
              <a:buNone/>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32" name="Content Placeholder 2">
            <a:extLst>
              <a:ext uri="{FF2B5EF4-FFF2-40B4-BE49-F238E27FC236}">
                <a16:creationId xmlns:a16="http://schemas.microsoft.com/office/drawing/2014/main" id="{8F45B90F-A32B-4525-8208-B0FF8BC80A74}"/>
              </a:ext>
            </a:extLst>
          </p:cNvPr>
          <p:cNvSpPr>
            <a:spLocks noGrp="1"/>
          </p:cNvSpPr>
          <p:nvPr>
            <p:ph idx="13"/>
          </p:nvPr>
        </p:nvSpPr>
        <p:spPr>
          <a:xfrm>
            <a:off x="4679011" y="4684738"/>
            <a:ext cx="2575989" cy="705567"/>
          </a:xfrm>
        </p:spPr>
        <p:txBody>
          <a:bodyPr>
            <a:normAutofit/>
          </a:bodyPr>
          <a:lstStyle>
            <a:lvl1pPr marL="0" indent="0" algn="ctr">
              <a:buFont typeface="Arial" panose="020B0604020202020204" pitchFamily="34" charset="0"/>
              <a:buNone/>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33" name="Content Placeholder 2">
            <a:extLst>
              <a:ext uri="{FF2B5EF4-FFF2-40B4-BE49-F238E27FC236}">
                <a16:creationId xmlns:a16="http://schemas.microsoft.com/office/drawing/2014/main" id="{824B73C0-E7FB-4C5C-854E-8F88F4E5FB6B}"/>
              </a:ext>
            </a:extLst>
          </p:cNvPr>
          <p:cNvSpPr>
            <a:spLocks noGrp="1"/>
          </p:cNvSpPr>
          <p:nvPr>
            <p:ph idx="14"/>
          </p:nvPr>
        </p:nvSpPr>
        <p:spPr>
          <a:xfrm>
            <a:off x="8392889" y="4684737"/>
            <a:ext cx="2575989" cy="705567"/>
          </a:xfrm>
        </p:spPr>
        <p:txBody>
          <a:bodyPr>
            <a:normAutofit/>
          </a:bodyPr>
          <a:lstStyle>
            <a:lvl1pPr marL="0" indent="0" algn="ctr">
              <a:buFont typeface="Arial" panose="020B0604020202020204" pitchFamily="34" charset="0"/>
              <a:buNone/>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11" name="Title 1">
            <a:extLst>
              <a:ext uri="{FF2B5EF4-FFF2-40B4-BE49-F238E27FC236}">
                <a16:creationId xmlns:a16="http://schemas.microsoft.com/office/drawing/2014/main" id="{B48B21A0-4980-44A5-90C9-A7BF86BA844B}"/>
              </a:ext>
            </a:extLst>
          </p:cNvPr>
          <p:cNvSpPr>
            <a:spLocks noGrp="1"/>
          </p:cNvSpPr>
          <p:nvPr>
            <p:ph type="ctrTitle"/>
          </p:nvPr>
        </p:nvSpPr>
        <p:spPr>
          <a:xfrm>
            <a:off x="838200" y="285085"/>
            <a:ext cx="9054830" cy="978581"/>
          </a:xfrm>
        </p:spPr>
        <p:txBody>
          <a:bodyPr>
            <a:normAutofit/>
          </a:bodyPr>
          <a:lstStyle>
            <a:lvl1pPr>
              <a:defRPr>
                <a:solidFill>
                  <a:schemeClr val="bg1"/>
                </a:solidFill>
              </a:defRPr>
            </a:lvl1pPr>
          </a:lstStyle>
          <a:p>
            <a:endParaRPr lang="en-US"/>
          </a:p>
        </p:txBody>
      </p:sp>
    </p:spTree>
    <p:extLst>
      <p:ext uri="{BB962C8B-B14F-4D97-AF65-F5344CB8AC3E}">
        <p14:creationId xmlns:p14="http://schemas.microsoft.com/office/powerpoint/2010/main" val="76801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E4D2BC-CA4E-4A17-940A-D6007FD800BD}"/>
              </a:ext>
            </a:extLst>
          </p:cNvPr>
          <p:cNvSpPr/>
          <p:nvPr userDrawn="1"/>
        </p:nvSpPr>
        <p:spPr>
          <a:xfrm>
            <a:off x="-8313" y="0"/>
            <a:ext cx="12200313" cy="1602378"/>
          </a:xfrm>
          <a:prstGeom prst="rect">
            <a:avLst/>
          </a:prstGeom>
          <a:solidFill>
            <a:srgbClr val="147B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3745973-6FDA-46A4-B957-8BE59BD09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001"/>
          <a:stretch/>
        </p:blipFill>
        <p:spPr>
          <a:xfrm>
            <a:off x="-8313" y="0"/>
            <a:ext cx="761451" cy="1602377"/>
          </a:xfrm>
          <a:prstGeom prst="rect">
            <a:avLst/>
          </a:prstGeom>
        </p:spPr>
      </p:pic>
      <p:sp>
        <p:nvSpPr>
          <p:cNvPr id="7" name="Content Placeholder 2">
            <a:extLst>
              <a:ext uri="{FF2B5EF4-FFF2-40B4-BE49-F238E27FC236}">
                <a16:creationId xmlns:a16="http://schemas.microsoft.com/office/drawing/2014/main" id="{15C0799F-6CB5-4F24-A80F-F2D3B2E94041}"/>
              </a:ext>
            </a:extLst>
          </p:cNvPr>
          <p:cNvSpPr>
            <a:spLocks noGrp="1"/>
          </p:cNvSpPr>
          <p:nvPr>
            <p:ph idx="1"/>
          </p:nvPr>
        </p:nvSpPr>
        <p:spPr>
          <a:xfrm>
            <a:off x="426128" y="1748900"/>
            <a:ext cx="11461072" cy="4563123"/>
          </a:xfrm>
        </p:spPr>
        <p:txBody>
          <a:bodyPr>
            <a:normAutofit/>
          </a:bodyPr>
          <a:lstStyle>
            <a:lvl1pPr marL="457200" indent="-457200">
              <a:buFont typeface="Arial" panose="020B0604020202020204" pitchFamily="34" charset="0"/>
              <a:buChar char="•"/>
              <a:defRPr sz="24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400">
                <a:solidFill>
                  <a:srgbClr val="6C6D70"/>
                </a:solidFill>
                <a:latin typeface="Trebuchet MS" panose="020B0603020202020204" pitchFamily="34" charset="0"/>
              </a:defRPr>
            </a:lvl2pPr>
            <a:lvl3pPr marL="1143000" indent="-228600">
              <a:buFont typeface="Wingdings" panose="05000000000000000000" pitchFamily="2" charset="2"/>
              <a:buChar char="§"/>
              <a:defRPr>
                <a:solidFill>
                  <a:srgbClr val="6C6D70"/>
                </a:solidFill>
                <a:latin typeface="Trebuchet MS" panose="020B0603020202020204" pitchFamily="34" charset="0"/>
              </a:defRPr>
            </a:lvl3pPr>
            <a:lvl4pPr marL="1600200" indent="-228600">
              <a:buFont typeface="Wingdings" panose="05000000000000000000" pitchFamily="2" charset="2"/>
              <a:buChar char="§"/>
              <a:defRPr>
                <a:solidFill>
                  <a:srgbClr val="6C6D70"/>
                </a:solidFill>
                <a:latin typeface="Trebuchet MS" panose="020B0603020202020204" pitchFamily="34" charset="0"/>
              </a:defRPr>
            </a:lvl4pPr>
            <a:lvl5pPr marL="2057400" indent="-228600">
              <a:buFont typeface="Wingdings" panose="05000000000000000000" pitchFamily="2" charset="2"/>
              <a:buChar char="§"/>
              <a:defRPr>
                <a:solidFill>
                  <a:srgbClr val="6C6D70"/>
                </a:solidFill>
                <a:latin typeface="Trebuchet MS" panose="020B0603020202020204" pitchFamily="34" charset="0"/>
              </a:defRPr>
            </a:lvl5pPr>
          </a:lstStyle>
          <a:p>
            <a:endParaRPr lang="en-US"/>
          </a:p>
        </p:txBody>
      </p:sp>
      <p:sp>
        <p:nvSpPr>
          <p:cNvPr id="6" name="Title 1">
            <a:extLst>
              <a:ext uri="{FF2B5EF4-FFF2-40B4-BE49-F238E27FC236}">
                <a16:creationId xmlns:a16="http://schemas.microsoft.com/office/drawing/2014/main" id="{572594AD-6628-4864-A8F7-3CC72BE3A7FC}"/>
              </a:ext>
            </a:extLst>
          </p:cNvPr>
          <p:cNvSpPr>
            <a:spLocks noGrp="1"/>
          </p:cNvSpPr>
          <p:nvPr>
            <p:ph type="ctrTitle"/>
          </p:nvPr>
        </p:nvSpPr>
        <p:spPr>
          <a:xfrm>
            <a:off x="838200" y="285085"/>
            <a:ext cx="9054830" cy="978581"/>
          </a:xfrm>
        </p:spPr>
        <p:txBody>
          <a:bodyPr>
            <a:normAutofit/>
          </a:bodyPr>
          <a:lstStyle>
            <a:lvl1pPr>
              <a:defRPr>
                <a:solidFill>
                  <a:schemeClr val="bg1"/>
                </a:solidFill>
              </a:defRPr>
            </a:lvl1pPr>
          </a:lstStyle>
          <a:p>
            <a:endParaRPr lang="en-US"/>
          </a:p>
        </p:txBody>
      </p:sp>
    </p:spTree>
    <p:extLst>
      <p:ext uri="{BB962C8B-B14F-4D97-AF65-F5344CB8AC3E}">
        <p14:creationId xmlns:p14="http://schemas.microsoft.com/office/powerpoint/2010/main" val="2879162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Blue Transition Slide">
    <p:bg>
      <p:bgPr>
        <a:solidFill>
          <a:srgbClr val="147BD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D3C365-FA2F-4EC1-8A23-2DC3645D19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00" r="-1" b="-543"/>
          <a:stretch/>
        </p:blipFill>
        <p:spPr>
          <a:xfrm>
            <a:off x="0" y="0"/>
            <a:ext cx="3268552" cy="6901413"/>
          </a:xfrm>
          <a:prstGeom prst="rect">
            <a:avLst/>
          </a:prstGeom>
        </p:spPr>
      </p:pic>
      <p:sp>
        <p:nvSpPr>
          <p:cNvPr id="13" name="Title 1">
            <a:extLst>
              <a:ext uri="{FF2B5EF4-FFF2-40B4-BE49-F238E27FC236}">
                <a16:creationId xmlns:a16="http://schemas.microsoft.com/office/drawing/2014/main" id="{B4279AD6-AA56-4159-8F23-A25AC7089100}"/>
              </a:ext>
            </a:extLst>
          </p:cNvPr>
          <p:cNvSpPr>
            <a:spLocks noGrp="1"/>
          </p:cNvSpPr>
          <p:nvPr>
            <p:ph type="ctrTitle" hasCustomPrompt="1"/>
          </p:nvPr>
        </p:nvSpPr>
        <p:spPr>
          <a:xfrm>
            <a:off x="4032861" y="2741847"/>
            <a:ext cx="7422292" cy="1374306"/>
          </a:xfrm>
        </p:spPr>
        <p:txBody>
          <a:bodyPr anchor="b"/>
          <a:lstStyle>
            <a:lvl1pPr algn="ctr">
              <a:defRPr sz="6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Section </a:t>
            </a:r>
            <a:br>
              <a:rPr lang="en-US"/>
            </a:br>
            <a:r>
              <a:rPr lang="en-US"/>
              <a:t>Title Slide</a:t>
            </a:r>
          </a:p>
        </p:txBody>
      </p:sp>
      <p:sp>
        <p:nvSpPr>
          <p:cNvPr id="14" name="Subtitle 2">
            <a:extLst>
              <a:ext uri="{FF2B5EF4-FFF2-40B4-BE49-F238E27FC236}">
                <a16:creationId xmlns:a16="http://schemas.microsoft.com/office/drawing/2014/main" id="{FD519BBB-2F9F-45A4-AACC-8293FC3AED3A}"/>
              </a:ext>
            </a:extLst>
          </p:cNvPr>
          <p:cNvSpPr>
            <a:spLocks noGrp="1"/>
          </p:cNvSpPr>
          <p:nvPr>
            <p:ph type="subTitle" idx="1"/>
          </p:nvPr>
        </p:nvSpPr>
        <p:spPr>
          <a:xfrm>
            <a:off x="4032861" y="4116153"/>
            <a:ext cx="7422292" cy="1655762"/>
          </a:xfrm>
        </p:spPr>
        <p:txBody>
          <a:bodyPr/>
          <a:lstStyle>
            <a:lvl1pPr marL="0" indent="0" algn="ctr">
              <a:buNone/>
              <a:defRPr sz="24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1003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3B4790-CDFA-4986-9587-5A3A9AF404C6}" type="datetimeFigureOut">
              <a:rPr lang="en-US" smtClean="0"/>
              <a:pPr/>
              <a:t>7/25/2022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C4BB82-2418-4D35-9A7E-6ED0E6E63174}" type="slidenum">
              <a:rPr lang="en-US" smtClean="0"/>
              <a:pPr/>
              <a:t>‹#›</a:t>
            </a:fld>
            <a:endParaRPr lang="en-US"/>
          </a:p>
        </p:txBody>
      </p:sp>
    </p:spTree>
    <p:extLst>
      <p:ext uri="{BB962C8B-B14F-4D97-AF65-F5344CB8AC3E}">
        <p14:creationId xmlns:p14="http://schemas.microsoft.com/office/powerpoint/2010/main" val="3549757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D83B4790-CDFA-4986-9587-5A3A9AF404C6}" type="datetimeFigureOut">
              <a:rPr lang="en-US" smtClean="0"/>
              <a:pPr/>
              <a:t>7/25/2022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5BC4BB82-2418-4D35-9A7E-6ED0E6E63174}" type="slidenum">
              <a:rPr lang="en-US" smtClean="0"/>
              <a:pPr/>
              <a:t>‹#›</a:t>
            </a:fld>
            <a:endParaRPr lang="en-US"/>
          </a:p>
        </p:txBody>
      </p:sp>
    </p:spTree>
    <p:extLst>
      <p:ext uri="{BB962C8B-B14F-4D97-AF65-F5344CB8AC3E}">
        <p14:creationId xmlns:p14="http://schemas.microsoft.com/office/powerpoint/2010/main" val="4287028849"/>
      </p:ext>
    </p:extLst>
  </p:cSld>
  <p:clrMap bg1="lt1" tx1="dk1" bg2="lt2" tx2="dk2" accent1="accent1" accent2="accent2" accent3="accent3" accent4="accent4" accent5="accent5" accent6="accent6" hlink="hlink" folHlink="folHlink"/>
  <p:sldLayoutIdLst>
    <p:sldLayoutId id="2147483673" r:id="rId1"/>
    <p:sldLayoutId id="2147483667" r:id="rId2"/>
    <p:sldLayoutId id="2147483671" r:id="rId3"/>
    <p:sldLayoutId id="2147483651" r:id="rId4"/>
    <p:sldLayoutId id="2147483668" r:id="rId5"/>
    <p:sldLayoutId id="2147483664" r:id="rId6"/>
    <p:sldLayoutId id="2147483665" r:id="rId7"/>
    <p:sldLayoutId id="2147483655" r:id="rId8"/>
    <p:sldLayoutId id="2147483674" r:id="rId9"/>
  </p:sldLayoutIdLst>
  <p:txStyles>
    <p:titleStyle>
      <a:lvl1pPr algn="l" defTabSz="914400" rtl="0" eaLnBrk="1" latinLnBrk="0" hangingPunct="1">
        <a:lnSpc>
          <a:spcPct val="90000"/>
        </a:lnSpc>
        <a:spcBef>
          <a:spcPct val="0"/>
        </a:spcBef>
        <a:buNone/>
        <a:defRPr sz="4400" kern="1200">
          <a:solidFill>
            <a:srgbClr val="6C6D70"/>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C6D70"/>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C6D70"/>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C6D70"/>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C6D70"/>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C6D70"/>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D83B4790-CDFA-4986-9587-5A3A9AF404C6}" type="datetimeFigureOut">
              <a:rPr lang="en-US" smtClean="0"/>
              <a:pPr/>
              <a:t>7/25/2022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5BC4BB82-2418-4D35-9A7E-6ED0E6E63174}" type="slidenum">
              <a:rPr lang="en-US" smtClean="0"/>
              <a:pPr/>
              <a:t>‹#›</a:t>
            </a:fld>
            <a:endParaRPr lang="en-US"/>
          </a:p>
        </p:txBody>
      </p:sp>
    </p:spTree>
    <p:extLst>
      <p:ext uri="{BB962C8B-B14F-4D97-AF65-F5344CB8AC3E}">
        <p14:creationId xmlns:p14="http://schemas.microsoft.com/office/powerpoint/2010/main" val="8875260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914377" rtl="0" eaLnBrk="1" latinLnBrk="0" hangingPunct="1">
        <a:lnSpc>
          <a:spcPct val="90000"/>
        </a:lnSpc>
        <a:spcBef>
          <a:spcPct val="0"/>
        </a:spcBef>
        <a:buNone/>
        <a:defRPr sz="4400" kern="1200">
          <a:solidFill>
            <a:srgbClr val="6C6D70"/>
          </a:solidFill>
          <a:latin typeface="Trebuchet MS" panose="020B0603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6C6D70"/>
          </a:solidFill>
          <a:latin typeface="Trebuchet MS" panose="020B0603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6C6D70"/>
          </a:solidFill>
          <a:latin typeface="Trebuchet MS" panose="020B0603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6C6D70"/>
          </a:solidFill>
          <a:latin typeface="Trebuchet MS" panose="020B0603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6C6D70"/>
          </a:solidFill>
          <a:latin typeface="Trebuchet MS" panose="020B0603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6C6D70"/>
          </a:solidFill>
          <a:latin typeface="Trebuchet MS" panose="020B06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almbeachtpa.org/priorities"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palmbeachtpa.org/fundi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7ED5EF-8E18-4FEE-98CE-F89A24429778}"/>
              </a:ext>
            </a:extLst>
          </p:cNvPr>
          <p:cNvSpPr>
            <a:spLocks noGrp="1"/>
          </p:cNvSpPr>
          <p:nvPr>
            <p:ph type="ctrTitle"/>
          </p:nvPr>
        </p:nvSpPr>
        <p:spPr>
          <a:xfrm>
            <a:off x="4032861" y="2247814"/>
            <a:ext cx="7422292" cy="1374306"/>
          </a:xfrm>
        </p:spPr>
        <p:txBody>
          <a:bodyPr>
            <a:normAutofit fontScale="90000"/>
          </a:bodyPr>
          <a:lstStyle/>
          <a:p>
            <a:r>
              <a:rPr lang="en-US" dirty="0"/>
              <a:t>List of Priority Projects </a:t>
            </a:r>
          </a:p>
        </p:txBody>
      </p:sp>
      <p:sp>
        <p:nvSpPr>
          <p:cNvPr id="6" name="Subtitle 4">
            <a:extLst>
              <a:ext uri="{FF2B5EF4-FFF2-40B4-BE49-F238E27FC236}">
                <a16:creationId xmlns:a16="http://schemas.microsoft.com/office/drawing/2014/main" id="{3E862DC2-3957-4E50-97DF-18068A44DD64}"/>
              </a:ext>
            </a:extLst>
          </p:cNvPr>
          <p:cNvSpPr>
            <a:spLocks noGrp="1"/>
          </p:cNvSpPr>
          <p:nvPr>
            <p:ph type="subTitle" idx="1"/>
          </p:nvPr>
        </p:nvSpPr>
        <p:spPr>
          <a:xfrm>
            <a:off x="4032861" y="2247814"/>
            <a:ext cx="7422292" cy="496656"/>
          </a:xfrm>
        </p:spPr>
        <p:txBody>
          <a:bodyPr anchor="t"/>
          <a:lstStyle/>
          <a:p>
            <a:r>
              <a:rPr lang="en-US"/>
              <a:t>Fiscal Year (FY) 2024-2028</a:t>
            </a:r>
          </a:p>
        </p:txBody>
      </p:sp>
      <p:sp>
        <p:nvSpPr>
          <p:cNvPr id="7" name="Subtitle 4">
            <a:extLst>
              <a:ext uri="{FF2B5EF4-FFF2-40B4-BE49-F238E27FC236}">
                <a16:creationId xmlns:a16="http://schemas.microsoft.com/office/drawing/2014/main" id="{D47A3443-E505-42CD-9055-CEE2C5E169AC}"/>
              </a:ext>
            </a:extLst>
          </p:cNvPr>
          <p:cNvSpPr txBox="1">
            <a:spLocks/>
          </p:cNvSpPr>
          <p:nvPr/>
        </p:nvSpPr>
        <p:spPr>
          <a:xfrm>
            <a:off x="4032861" y="3692568"/>
            <a:ext cx="7422292" cy="49665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C3C4C0"/>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6C6D70"/>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6C6D70"/>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6C6D70"/>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6C6D70"/>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TPA Governing Board – July 2022</a:t>
            </a:r>
          </a:p>
        </p:txBody>
      </p:sp>
    </p:spTree>
    <p:extLst>
      <p:ext uri="{BB962C8B-B14F-4D97-AF65-F5344CB8AC3E}">
        <p14:creationId xmlns:p14="http://schemas.microsoft.com/office/powerpoint/2010/main" val="1825884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B3F02A7-D0A0-48E8-9BD2-0F235FD83BBF}"/>
              </a:ext>
            </a:extLst>
          </p:cNvPr>
          <p:cNvSpPr>
            <a:spLocks noGrp="1"/>
          </p:cNvSpPr>
          <p:nvPr>
            <p:ph type="ctrTitle"/>
          </p:nvPr>
        </p:nvSpPr>
        <p:spPr/>
        <p:txBody>
          <a:bodyPr/>
          <a:lstStyle/>
          <a:p>
            <a:r>
              <a:rPr lang="en-US"/>
              <a:t>Local Initiatives </a:t>
            </a:r>
          </a:p>
        </p:txBody>
      </p:sp>
      <p:sp>
        <p:nvSpPr>
          <p:cNvPr id="13" name="Content Placeholder 1">
            <a:extLst>
              <a:ext uri="{FF2B5EF4-FFF2-40B4-BE49-F238E27FC236}">
                <a16:creationId xmlns:a16="http://schemas.microsoft.com/office/drawing/2014/main" id="{D3265B47-2C55-D8E2-EDDE-4C7CFF9F798A}"/>
              </a:ext>
            </a:extLst>
          </p:cNvPr>
          <p:cNvSpPr>
            <a:spLocks noGrp="1"/>
          </p:cNvSpPr>
          <p:nvPr>
            <p:ph idx="1"/>
          </p:nvPr>
        </p:nvSpPr>
        <p:spPr>
          <a:xfrm>
            <a:off x="205300" y="1697282"/>
            <a:ext cx="6328930" cy="462400"/>
          </a:xfrm>
        </p:spPr>
        <p:txBody>
          <a:bodyPr>
            <a:noAutofit/>
          </a:bodyPr>
          <a:lstStyle/>
          <a:p>
            <a:pPr marL="0" indent="0">
              <a:buNone/>
            </a:pPr>
            <a:r>
              <a:rPr lang="en-US" sz="2800" b="1" dirty="0">
                <a:solidFill>
                  <a:schemeClr val="tx1"/>
                </a:solidFill>
              </a:rPr>
              <a:t>Program Overview</a:t>
            </a:r>
            <a:endParaRPr lang="en-US" sz="2800" dirty="0">
              <a:solidFill>
                <a:schemeClr val="tx1"/>
              </a:solidFill>
            </a:endParaRPr>
          </a:p>
          <a:p>
            <a:pPr marL="0" indent="0">
              <a:buNone/>
            </a:pPr>
            <a:endParaRPr lang="en-US" sz="2800" dirty="0">
              <a:solidFill>
                <a:schemeClr val="tx1"/>
              </a:solidFill>
            </a:endParaRPr>
          </a:p>
          <a:p>
            <a:pPr marL="0" indent="0">
              <a:buNone/>
            </a:pPr>
            <a:endParaRPr lang="en-US" sz="2800" dirty="0">
              <a:solidFill>
                <a:schemeClr val="tx1"/>
              </a:solidFill>
            </a:endParaRPr>
          </a:p>
          <a:p>
            <a:pPr marL="0" indent="0">
              <a:buNone/>
            </a:pPr>
            <a:endParaRPr lang="en-US" sz="2800" u="sng" dirty="0">
              <a:solidFill>
                <a:schemeClr val="tx1"/>
              </a:solidFill>
            </a:endParaRPr>
          </a:p>
          <a:p>
            <a:endParaRPr lang="en-US" sz="2800" dirty="0"/>
          </a:p>
        </p:txBody>
      </p:sp>
      <p:sp>
        <p:nvSpPr>
          <p:cNvPr id="14" name="Text Placeholder 2">
            <a:extLst>
              <a:ext uri="{FF2B5EF4-FFF2-40B4-BE49-F238E27FC236}">
                <a16:creationId xmlns:a16="http://schemas.microsoft.com/office/drawing/2014/main" id="{F0387D5C-0D7D-F3DB-B747-483A66A4F414}"/>
              </a:ext>
            </a:extLst>
          </p:cNvPr>
          <p:cNvSpPr txBox="1">
            <a:spLocks/>
          </p:cNvSpPr>
          <p:nvPr/>
        </p:nvSpPr>
        <p:spPr bwMode="auto">
          <a:xfrm>
            <a:off x="305148" y="2155584"/>
            <a:ext cx="6149973" cy="4127426"/>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600"/>
              </a:spcBef>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Purpose</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 Advance lower-cost, non-regionally significant projects identified by communities</a:t>
            </a:r>
          </a:p>
          <a:p>
            <a:pPr marL="0" indent="0">
              <a:spcBef>
                <a:spcPts val="600"/>
              </a:spcBef>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Projects</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 Complete Streets, Transit Capital, Non-Motorized Infrastructure, Freight Efficiency</a:t>
            </a:r>
          </a:p>
          <a:p>
            <a:pPr marL="0" indent="0">
              <a:spcBef>
                <a:spcPts val="600"/>
              </a:spcBef>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Eligible Roads </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Federal-aid Eligible Roadway Network</a:t>
            </a:r>
          </a:p>
          <a:p>
            <a:pPr marL="0" indent="0">
              <a:spcBef>
                <a:spcPts val="600"/>
              </a:spcBef>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Annual Funding </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~$22M/</a:t>
            </a:r>
            <a:r>
              <a:rPr lang="en-US" sz="2200" dirty="0" err="1">
                <a:solidFill>
                  <a:schemeClr val="tx1"/>
                </a:solidFill>
                <a:latin typeface="Tahoma" panose="020B0604030504040204" pitchFamily="34" charset="0"/>
                <a:ea typeface="Tahoma" panose="020B0604030504040204" pitchFamily="34" charset="0"/>
                <a:cs typeface="Tahoma" panose="020B0604030504040204" pitchFamily="34" charset="0"/>
              </a:rPr>
              <a:t>yr</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in federal funds</a:t>
            </a:r>
          </a:p>
          <a:p>
            <a:pPr marL="0" indent="0">
              <a:spcBef>
                <a:spcPts val="600"/>
              </a:spcBef>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Funding Reimbursement</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$5M per project Max / $250K Min</a:t>
            </a:r>
            <a:endPar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spcBef>
                <a:spcPts val="600"/>
              </a:spcBef>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5 Year Timeline </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Design in year 3/ Construction in year 5</a:t>
            </a:r>
          </a:p>
          <a:p>
            <a:pPr marL="0" indent="0">
              <a:spcBef>
                <a:spcPts val="600"/>
              </a:spcBef>
              <a:buNone/>
            </a:pPr>
            <a:endParaRPr lang="en-US" sz="2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spcBef>
                <a:spcPts val="600"/>
              </a:spcBef>
              <a:buNone/>
            </a:pPr>
            <a:endParaRPr lang="en-US" sz="2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B850096-7D53-695B-FA36-DEE6320F968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07"/>
          <a:stretch/>
        </p:blipFill>
        <p:spPr bwMode="auto">
          <a:xfrm>
            <a:off x="6455121" y="1596636"/>
            <a:ext cx="5736878" cy="526136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a:extLst>
              <a:ext uri="{FF2B5EF4-FFF2-40B4-BE49-F238E27FC236}">
                <a16:creationId xmlns:a16="http://schemas.microsoft.com/office/drawing/2014/main" id="{33338898-9F41-E400-6593-61979D1CF438}"/>
              </a:ext>
            </a:extLst>
          </p:cNvPr>
          <p:cNvSpPr txBox="1">
            <a:spLocks/>
          </p:cNvSpPr>
          <p:nvPr/>
        </p:nvSpPr>
        <p:spPr>
          <a:xfrm>
            <a:off x="7774182" y="6455748"/>
            <a:ext cx="4417818" cy="462400"/>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646566"/>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600" b="1" dirty="0">
                <a:solidFill>
                  <a:schemeClr val="bg1"/>
                </a:solidFill>
              </a:rPr>
              <a:t>Congress Ave lighting in Riviera Beach</a:t>
            </a:r>
            <a:endParaRPr lang="en-US" sz="1600" dirty="0">
              <a:solidFill>
                <a:schemeClr val="bg1"/>
              </a:solidFill>
            </a:endParaRPr>
          </a:p>
        </p:txBody>
      </p:sp>
    </p:spTree>
    <p:extLst>
      <p:ext uri="{BB962C8B-B14F-4D97-AF65-F5344CB8AC3E}">
        <p14:creationId xmlns:p14="http://schemas.microsoft.com/office/powerpoint/2010/main" val="19710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BEFF2-4917-48FC-8F0A-2B9BD2D3A891}"/>
              </a:ext>
            </a:extLst>
          </p:cNvPr>
          <p:cNvSpPr>
            <a:spLocks noGrp="1"/>
          </p:cNvSpPr>
          <p:nvPr>
            <p:ph type="ctrTitle"/>
          </p:nvPr>
        </p:nvSpPr>
        <p:spPr/>
        <p:txBody>
          <a:bodyPr/>
          <a:lstStyle/>
          <a:p>
            <a:r>
              <a:rPr lang="en-US" dirty="0"/>
              <a:t>Local Initiatives</a:t>
            </a:r>
          </a:p>
        </p:txBody>
      </p:sp>
      <p:sp>
        <p:nvSpPr>
          <p:cNvPr id="12" name="Content Placeholder 1">
            <a:extLst>
              <a:ext uri="{FF2B5EF4-FFF2-40B4-BE49-F238E27FC236}">
                <a16:creationId xmlns:a16="http://schemas.microsoft.com/office/drawing/2014/main" id="{1C664C94-2437-6149-7DB9-76C294A95781}"/>
              </a:ext>
            </a:extLst>
          </p:cNvPr>
          <p:cNvSpPr>
            <a:spLocks noGrp="1"/>
          </p:cNvSpPr>
          <p:nvPr>
            <p:ph idx="1"/>
          </p:nvPr>
        </p:nvSpPr>
        <p:spPr>
          <a:xfrm>
            <a:off x="343884" y="1742498"/>
            <a:ext cx="10515600" cy="612775"/>
          </a:xfrm>
        </p:spPr>
        <p:txBody>
          <a:bodyPr>
            <a:normAutofit/>
          </a:bodyPr>
          <a:lstStyle/>
          <a:p>
            <a:pPr marL="0" indent="0">
              <a:buNone/>
            </a:pPr>
            <a:r>
              <a:rPr lang="en-US" sz="2800" b="1">
                <a:solidFill>
                  <a:schemeClr val="tx1"/>
                </a:solidFill>
              </a:rPr>
              <a:t>Priority Requests</a:t>
            </a:r>
            <a:endParaRPr lang="en-US" sz="2800">
              <a:solidFill>
                <a:schemeClr val="tx1"/>
              </a:solidFill>
            </a:endParaRPr>
          </a:p>
          <a:p>
            <a:pPr marL="0" indent="0">
              <a:buNone/>
            </a:pPr>
            <a:endParaRPr lang="en-US" sz="2800">
              <a:solidFill>
                <a:schemeClr val="tx1"/>
              </a:solidFill>
            </a:endParaRPr>
          </a:p>
          <a:p>
            <a:pPr marL="0" indent="0">
              <a:buNone/>
            </a:pPr>
            <a:endParaRPr lang="en-US" sz="2800">
              <a:solidFill>
                <a:schemeClr val="tx1"/>
              </a:solidFill>
            </a:endParaRPr>
          </a:p>
          <a:p>
            <a:pPr marL="0" indent="0">
              <a:buNone/>
            </a:pPr>
            <a:endParaRPr lang="en-US" sz="2800" u="sng">
              <a:solidFill>
                <a:schemeClr val="tx1"/>
              </a:solidFill>
            </a:endParaRPr>
          </a:p>
          <a:p>
            <a:endParaRPr lang="en-US" sz="2800"/>
          </a:p>
        </p:txBody>
      </p:sp>
      <p:sp>
        <p:nvSpPr>
          <p:cNvPr id="5" name="Text Placeholder 2">
            <a:extLst>
              <a:ext uri="{FF2B5EF4-FFF2-40B4-BE49-F238E27FC236}">
                <a16:creationId xmlns:a16="http://schemas.microsoft.com/office/drawing/2014/main" id="{39426A7C-8A54-EE2D-2003-AD934025818E}"/>
              </a:ext>
            </a:extLst>
          </p:cNvPr>
          <p:cNvSpPr txBox="1">
            <a:spLocks/>
          </p:cNvSpPr>
          <p:nvPr/>
        </p:nvSpPr>
        <p:spPr bwMode="auto">
          <a:xfrm>
            <a:off x="691323" y="2485427"/>
            <a:ext cx="10638941" cy="1887146"/>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Update programming of SU funding to support TPA planning and administration consistent with the FY 23-24 UPWP</a:t>
            </a:r>
            <a:br>
              <a:rPr lang="en-US">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Program construction/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implementation of seven (7) projects submitted from the 2022 Local Initiatives application cycle</a:t>
            </a:r>
          </a:p>
        </p:txBody>
      </p:sp>
    </p:spTree>
    <p:extLst>
      <p:ext uri="{BB962C8B-B14F-4D97-AF65-F5344CB8AC3E}">
        <p14:creationId xmlns:p14="http://schemas.microsoft.com/office/powerpoint/2010/main" val="2085262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BEFF2-4917-48FC-8F0A-2B9BD2D3A891}"/>
              </a:ext>
            </a:extLst>
          </p:cNvPr>
          <p:cNvSpPr>
            <a:spLocks noGrp="1"/>
          </p:cNvSpPr>
          <p:nvPr>
            <p:ph type="ctrTitle"/>
          </p:nvPr>
        </p:nvSpPr>
        <p:spPr>
          <a:xfrm>
            <a:off x="838199" y="280052"/>
            <a:ext cx="9054830" cy="978581"/>
          </a:xfrm>
        </p:spPr>
        <p:txBody>
          <a:bodyPr/>
          <a:lstStyle/>
          <a:p>
            <a:r>
              <a:rPr lang="en-US"/>
              <a:t>Local Initiatives</a:t>
            </a:r>
          </a:p>
        </p:txBody>
      </p:sp>
      <p:graphicFrame>
        <p:nvGraphicFramePr>
          <p:cNvPr id="11" name="Table 7">
            <a:extLst>
              <a:ext uri="{FF2B5EF4-FFF2-40B4-BE49-F238E27FC236}">
                <a16:creationId xmlns:a16="http://schemas.microsoft.com/office/drawing/2014/main" id="{103939CE-9B3F-0BEF-671C-D844CA8C3BB1}"/>
              </a:ext>
            </a:extLst>
          </p:cNvPr>
          <p:cNvGraphicFramePr>
            <a:graphicFrameLocks noGrp="1"/>
          </p:cNvGraphicFramePr>
          <p:nvPr>
            <p:extLst>
              <p:ext uri="{D42A27DB-BD31-4B8C-83A1-F6EECF244321}">
                <p14:modId xmlns:p14="http://schemas.microsoft.com/office/powerpoint/2010/main" val="2289458685"/>
              </p:ext>
            </p:extLst>
          </p:nvPr>
        </p:nvGraphicFramePr>
        <p:xfrm>
          <a:off x="259077" y="2304661"/>
          <a:ext cx="11673846" cy="3688080"/>
        </p:xfrm>
        <a:graphic>
          <a:graphicData uri="http://schemas.openxmlformats.org/drawingml/2006/table">
            <a:tbl>
              <a:tblPr firstRow="1" bandRow="1">
                <a:tableStyleId>{7DF18680-E054-41AD-8BC1-D1AEF772440D}</a:tableStyleId>
              </a:tblPr>
              <a:tblGrid>
                <a:gridCol w="1569723">
                  <a:extLst>
                    <a:ext uri="{9D8B030D-6E8A-4147-A177-3AD203B41FA5}">
                      <a16:colId xmlns:a16="http://schemas.microsoft.com/office/drawing/2014/main" val="3276181605"/>
                    </a:ext>
                  </a:extLst>
                </a:gridCol>
                <a:gridCol w="2364377">
                  <a:extLst>
                    <a:ext uri="{9D8B030D-6E8A-4147-A177-3AD203B41FA5}">
                      <a16:colId xmlns:a16="http://schemas.microsoft.com/office/drawing/2014/main" val="205520488"/>
                    </a:ext>
                  </a:extLst>
                </a:gridCol>
                <a:gridCol w="1998617">
                  <a:extLst>
                    <a:ext uri="{9D8B030D-6E8A-4147-A177-3AD203B41FA5}">
                      <a16:colId xmlns:a16="http://schemas.microsoft.com/office/drawing/2014/main" val="480020249"/>
                    </a:ext>
                  </a:extLst>
                </a:gridCol>
                <a:gridCol w="3396343">
                  <a:extLst>
                    <a:ext uri="{9D8B030D-6E8A-4147-A177-3AD203B41FA5}">
                      <a16:colId xmlns:a16="http://schemas.microsoft.com/office/drawing/2014/main" val="1103604"/>
                    </a:ext>
                  </a:extLst>
                </a:gridCol>
                <a:gridCol w="2344786">
                  <a:extLst>
                    <a:ext uri="{9D8B030D-6E8A-4147-A177-3AD203B41FA5}">
                      <a16:colId xmlns:a16="http://schemas.microsoft.com/office/drawing/2014/main" val="316933193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TPA Score</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Applicant</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Location</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Description</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Funding Request</a:t>
                      </a:r>
                    </a:p>
                  </a:txBody>
                  <a:tcPr>
                    <a:solidFill>
                      <a:schemeClr val="accent4"/>
                    </a:solidFill>
                  </a:tcPr>
                </a:tc>
                <a:extLst>
                  <a:ext uri="{0D108BD9-81ED-4DB2-BD59-A6C34878D82A}">
                    <a16:rowId xmlns:a16="http://schemas.microsoft.com/office/drawing/2014/main" val="3401672642"/>
                  </a:ext>
                </a:extLst>
              </a:tr>
              <a:tr h="291155">
                <a:tc>
                  <a:txBody>
                    <a:bodyPr/>
                    <a:lstStyle/>
                    <a:p>
                      <a:pPr algn="ctr"/>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25.2</a:t>
                      </a:r>
                    </a:p>
                  </a:txBody>
                  <a:tcPr/>
                </a:tc>
                <a:tc>
                  <a:txBody>
                    <a:bodyPr/>
                    <a:lstStyle/>
                    <a:p>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Boca Raton </a:t>
                      </a:r>
                    </a:p>
                  </a:txBody>
                  <a:tcPr/>
                </a:tc>
                <a:tc>
                  <a:txBody>
                    <a:bodyPr/>
                    <a:lstStyle/>
                    <a:p>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SW 18</a:t>
                      </a:r>
                      <a:r>
                        <a:rPr lang="en-US" sz="2400" baseline="300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th</a:t>
                      </a:r>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 Street</a:t>
                      </a:r>
                    </a:p>
                  </a:txBody>
                  <a:tcPr/>
                </a:tc>
                <a:tc>
                  <a:txBody>
                    <a:bodyPr/>
                    <a:lstStyle/>
                    <a:p>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10’ share use pathway and missing crosswalks</a:t>
                      </a:r>
                    </a:p>
                  </a:txBody>
                  <a:tcPr/>
                </a:tc>
                <a:tc>
                  <a:txBody>
                    <a:bodyPr/>
                    <a:lstStyle/>
                    <a:p>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$1,494,478</a:t>
                      </a:r>
                    </a:p>
                  </a:txBody>
                  <a:tcPr/>
                </a:tc>
                <a:extLst>
                  <a:ext uri="{0D108BD9-81ED-4DB2-BD59-A6C34878D82A}">
                    <a16:rowId xmlns:a16="http://schemas.microsoft.com/office/drawing/2014/main" val="3406391214"/>
                  </a:ext>
                </a:extLst>
              </a:tr>
              <a:tr h="291155">
                <a:tc>
                  <a:txBody>
                    <a:bodyPr/>
                    <a:lstStyle/>
                    <a:p>
                      <a:pPr algn="ctr"/>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25.0</a:t>
                      </a:r>
                    </a:p>
                  </a:txBody>
                  <a:tcPr/>
                </a:tc>
                <a:tc>
                  <a:txBody>
                    <a:bodyPr/>
                    <a:lstStyle/>
                    <a:p>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SFRTA – Tri-Rail</a:t>
                      </a:r>
                    </a:p>
                  </a:txBody>
                  <a:tcPr/>
                </a:tc>
                <a:tc>
                  <a:txBody>
                    <a:bodyPr/>
                    <a:lstStyle/>
                    <a:p>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Tri-Rail Service</a:t>
                      </a:r>
                    </a:p>
                  </a:txBody>
                  <a:tcPr/>
                </a:tc>
                <a:tc>
                  <a:txBody>
                    <a:bodyPr/>
                    <a:lstStyle/>
                    <a:p>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Purchase one (1) passenger rail car</a:t>
                      </a:r>
                    </a:p>
                  </a:txBody>
                  <a:tcPr/>
                </a:tc>
                <a:tc>
                  <a:txBody>
                    <a:bodyPr/>
                    <a:lstStyle/>
                    <a:p>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$3,500,000</a:t>
                      </a:r>
                    </a:p>
                  </a:txBody>
                  <a:tcPr/>
                </a:tc>
                <a:extLst>
                  <a:ext uri="{0D108BD9-81ED-4DB2-BD59-A6C34878D82A}">
                    <a16:rowId xmlns:a16="http://schemas.microsoft.com/office/drawing/2014/main" val="3940899855"/>
                  </a:ext>
                </a:extLst>
              </a:tr>
              <a:tr h="370840">
                <a:tc>
                  <a:txBody>
                    <a:bodyPr/>
                    <a:lstStyle/>
                    <a:p>
                      <a:pPr algn="ctr"/>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24.5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Palm Beach Gardens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Gardens Parkway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5’ designated bike lane and 8’ sidewalk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$3,609,720</a:t>
                      </a:r>
                    </a:p>
                  </a:txBody>
                  <a:tcPr/>
                </a:tc>
                <a:extLst>
                  <a:ext uri="{0D108BD9-81ED-4DB2-BD59-A6C34878D82A}">
                    <a16:rowId xmlns:a16="http://schemas.microsoft.com/office/drawing/2014/main" val="1806404209"/>
                  </a:ext>
                </a:extLst>
              </a:tr>
              <a:tr h="370840">
                <a:tc>
                  <a:txBody>
                    <a:bodyPr/>
                    <a:lstStyle/>
                    <a:p>
                      <a:pPr algn="ctr"/>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20.0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Palm Tran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Palm Tran Service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Purchase four (4) electric buses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$5,000,000</a:t>
                      </a:r>
                    </a:p>
                  </a:txBody>
                  <a:tcPr/>
                </a:tc>
                <a:extLst>
                  <a:ext uri="{0D108BD9-81ED-4DB2-BD59-A6C34878D82A}">
                    <a16:rowId xmlns:a16="http://schemas.microsoft.com/office/drawing/2014/main" val="382128009"/>
                  </a:ext>
                </a:extLst>
              </a:tr>
            </a:tbl>
          </a:graphicData>
        </a:graphic>
      </p:graphicFrame>
      <p:sp>
        <p:nvSpPr>
          <p:cNvPr id="12" name="Content Placeholder 1">
            <a:extLst>
              <a:ext uri="{FF2B5EF4-FFF2-40B4-BE49-F238E27FC236}">
                <a16:creationId xmlns:a16="http://schemas.microsoft.com/office/drawing/2014/main" id="{1C664C94-2437-6149-7DB9-76C294A95781}"/>
              </a:ext>
            </a:extLst>
          </p:cNvPr>
          <p:cNvSpPr>
            <a:spLocks noGrp="1"/>
          </p:cNvSpPr>
          <p:nvPr>
            <p:ph idx="1"/>
          </p:nvPr>
        </p:nvSpPr>
        <p:spPr>
          <a:xfrm>
            <a:off x="259077" y="1743591"/>
            <a:ext cx="6328930" cy="462400"/>
          </a:xfrm>
        </p:spPr>
        <p:txBody>
          <a:bodyPr>
            <a:normAutofit lnSpcReduction="10000"/>
          </a:bodyPr>
          <a:lstStyle/>
          <a:p>
            <a:pPr marL="0" indent="0">
              <a:buNone/>
            </a:pPr>
            <a:r>
              <a:rPr lang="en-US" sz="2800" b="1" dirty="0">
                <a:solidFill>
                  <a:schemeClr val="tx1"/>
                </a:solidFill>
              </a:rPr>
              <a:t>FY 22 Grant Projects</a:t>
            </a:r>
            <a:endParaRPr lang="en-US" sz="2800" dirty="0">
              <a:solidFill>
                <a:schemeClr val="tx1"/>
              </a:solidFill>
            </a:endParaRPr>
          </a:p>
        </p:txBody>
      </p:sp>
    </p:spTree>
    <p:extLst>
      <p:ext uri="{BB962C8B-B14F-4D97-AF65-F5344CB8AC3E}">
        <p14:creationId xmlns:p14="http://schemas.microsoft.com/office/powerpoint/2010/main" val="1300581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BEFF2-4917-48FC-8F0A-2B9BD2D3A891}"/>
              </a:ext>
            </a:extLst>
          </p:cNvPr>
          <p:cNvSpPr>
            <a:spLocks noGrp="1"/>
          </p:cNvSpPr>
          <p:nvPr>
            <p:ph type="ctrTitle"/>
          </p:nvPr>
        </p:nvSpPr>
        <p:spPr>
          <a:xfrm>
            <a:off x="838199" y="280052"/>
            <a:ext cx="9054830" cy="978581"/>
          </a:xfrm>
        </p:spPr>
        <p:txBody>
          <a:bodyPr/>
          <a:lstStyle/>
          <a:p>
            <a:r>
              <a:rPr lang="en-US"/>
              <a:t>Local Initiatives</a:t>
            </a:r>
          </a:p>
        </p:txBody>
      </p:sp>
      <p:graphicFrame>
        <p:nvGraphicFramePr>
          <p:cNvPr id="11" name="Table 7">
            <a:extLst>
              <a:ext uri="{FF2B5EF4-FFF2-40B4-BE49-F238E27FC236}">
                <a16:creationId xmlns:a16="http://schemas.microsoft.com/office/drawing/2014/main" id="{103939CE-9B3F-0BEF-671C-D844CA8C3BB1}"/>
              </a:ext>
            </a:extLst>
          </p:cNvPr>
          <p:cNvGraphicFramePr>
            <a:graphicFrameLocks noGrp="1"/>
          </p:cNvGraphicFramePr>
          <p:nvPr>
            <p:extLst>
              <p:ext uri="{D42A27DB-BD31-4B8C-83A1-F6EECF244321}">
                <p14:modId xmlns:p14="http://schemas.microsoft.com/office/powerpoint/2010/main" val="941558221"/>
              </p:ext>
            </p:extLst>
          </p:nvPr>
        </p:nvGraphicFramePr>
        <p:xfrm>
          <a:off x="259077" y="2653626"/>
          <a:ext cx="11673846" cy="3169920"/>
        </p:xfrm>
        <a:graphic>
          <a:graphicData uri="http://schemas.openxmlformats.org/drawingml/2006/table">
            <a:tbl>
              <a:tblPr firstRow="1" bandRow="1">
                <a:tableStyleId>{7DF18680-E054-41AD-8BC1-D1AEF772440D}</a:tableStyleId>
              </a:tblPr>
              <a:tblGrid>
                <a:gridCol w="1700352">
                  <a:extLst>
                    <a:ext uri="{9D8B030D-6E8A-4147-A177-3AD203B41FA5}">
                      <a16:colId xmlns:a16="http://schemas.microsoft.com/office/drawing/2014/main" val="3276181605"/>
                    </a:ext>
                  </a:extLst>
                </a:gridCol>
                <a:gridCol w="2154441">
                  <a:extLst>
                    <a:ext uri="{9D8B030D-6E8A-4147-A177-3AD203B41FA5}">
                      <a16:colId xmlns:a16="http://schemas.microsoft.com/office/drawing/2014/main" val="205520488"/>
                    </a:ext>
                  </a:extLst>
                </a:gridCol>
                <a:gridCol w="2352244">
                  <a:extLst>
                    <a:ext uri="{9D8B030D-6E8A-4147-A177-3AD203B41FA5}">
                      <a16:colId xmlns:a16="http://schemas.microsoft.com/office/drawing/2014/main" val="480020249"/>
                    </a:ext>
                  </a:extLst>
                </a:gridCol>
                <a:gridCol w="3461657">
                  <a:extLst>
                    <a:ext uri="{9D8B030D-6E8A-4147-A177-3AD203B41FA5}">
                      <a16:colId xmlns:a16="http://schemas.microsoft.com/office/drawing/2014/main" val="1103604"/>
                    </a:ext>
                  </a:extLst>
                </a:gridCol>
                <a:gridCol w="2005152">
                  <a:extLst>
                    <a:ext uri="{9D8B030D-6E8A-4147-A177-3AD203B41FA5}">
                      <a16:colId xmlns:a16="http://schemas.microsoft.com/office/drawing/2014/main" val="316933193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TPA Score</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Applicant</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Location</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Description</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Funding Request</a:t>
                      </a:r>
                    </a:p>
                  </a:txBody>
                  <a:tcPr>
                    <a:solidFill>
                      <a:schemeClr val="accent4"/>
                    </a:solidFill>
                  </a:tcPr>
                </a:tc>
                <a:extLst>
                  <a:ext uri="{0D108BD9-81ED-4DB2-BD59-A6C34878D82A}">
                    <a16:rowId xmlns:a16="http://schemas.microsoft.com/office/drawing/2014/main" val="3401672642"/>
                  </a:ext>
                </a:extLst>
              </a:tr>
              <a:tr h="370840">
                <a:tc>
                  <a:txBody>
                    <a:bodyPr/>
                    <a:lstStyle/>
                    <a:p>
                      <a:pPr algn="ctr"/>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17.8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Delray Beach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Barwick Road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10’ shared use pathway and new sidewalk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$1,658,549</a:t>
                      </a:r>
                    </a:p>
                  </a:txBody>
                  <a:tcPr/>
                </a:tc>
                <a:extLst>
                  <a:ext uri="{0D108BD9-81ED-4DB2-BD59-A6C34878D82A}">
                    <a16:rowId xmlns:a16="http://schemas.microsoft.com/office/drawing/2014/main" val="2879123428"/>
                  </a:ext>
                </a:extLst>
              </a:tr>
              <a:tr h="370840">
                <a:tc>
                  <a:txBody>
                    <a:bodyPr/>
                    <a:lstStyle/>
                    <a:p>
                      <a:pPr algn="ctr"/>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15.0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Palm Tran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Countywide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Bus Stop Improvements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$5,000,000</a:t>
                      </a:r>
                    </a:p>
                  </a:txBody>
                  <a:tcPr/>
                </a:tc>
                <a:extLst>
                  <a:ext uri="{0D108BD9-81ED-4DB2-BD59-A6C34878D82A}">
                    <a16:rowId xmlns:a16="http://schemas.microsoft.com/office/drawing/2014/main" val="1168508210"/>
                  </a:ext>
                </a:extLst>
              </a:tr>
              <a:tr h="370840">
                <a:tc>
                  <a:txBody>
                    <a:bodyPr/>
                    <a:lstStyle/>
                    <a:p>
                      <a:pPr algn="ctr"/>
                      <a:r>
                        <a:rPr lang="en-US" sz="24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11.6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Indian Trail Improvement District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Temple Blvd, Hall Blvd, 140</a:t>
                      </a:r>
                      <a:r>
                        <a:rPr lang="en-US" sz="2400" b="0" i="0" baseline="300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th</a:t>
                      </a: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 Ave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Seminole Speed Tables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$441,971</a:t>
                      </a:r>
                    </a:p>
                  </a:txBody>
                  <a:tcPr/>
                </a:tc>
                <a:extLst>
                  <a:ext uri="{0D108BD9-81ED-4DB2-BD59-A6C34878D82A}">
                    <a16:rowId xmlns:a16="http://schemas.microsoft.com/office/drawing/2014/main" val="91065394"/>
                  </a:ext>
                </a:extLst>
              </a:tr>
            </a:tbl>
          </a:graphicData>
        </a:graphic>
      </p:graphicFrame>
      <p:sp>
        <p:nvSpPr>
          <p:cNvPr id="7" name="Content Placeholder 1">
            <a:extLst>
              <a:ext uri="{FF2B5EF4-FFF2-40B4-BE49-F238E27FC236}">
                <a16:creationId xmlns:a16="http://schemas.microsoft.com/office/drawing/2014/main" id="{F8EFA413-1167-9CC3-0268-CB74E27A2BC3}"/>
              </a:ext>
            </a:extLst>
          </p:cNvPr>
          <p:cNvSpPr>
            <a:spLocks noGrp="1"/>
          </p:cNvSpPr>
          <p:nvPr>
            <p:ph idx="1"/>
          </p:nvPr>
        </p:nvSpPr>
        <p:spPr>
          <a:xfrm>
            <a:off x="259077" y="1743591"/>
            <a:ext cx="6328930" cy="462400"/>
          </a:xfrm>
        </p:spPr>
        <p:txBody>
          <a:bodyPr>
            <a:normAutofit lnSpcReduction="10000"/>
          </a:bodyPr>
          <a:lstStyle/>
          <a:p>
            <a:pPr marL="0" indent="0">
              <a:buNone/>
            </a:pPr>
            <a:r>
              <a:rPr lang="en-US" sz="2800" b="1">
                <a:solidFill>
                  <a:schemeClr val="tx1"/>
                </a:solidFill>
              </a:rPr>
              <a:t>FY 22 Grant Projects</a:t>
            </a:r>
            <a:endParaRPr lang="en-US" sz="2800">
              <a:solidFill>
                <a:schemeClr val="tx1"/>
              </a:solidFill>
            </a:endParaRPr>
          </a:p>
        </p:txBody>
      </p:sp>
    </p:spTree>
    <p:extLst>
      <p:ext uri="{BB962C8B-B14F-4D97-AF65-F5344CB8AC3E}">
        <p14:creationId xmlns:p14="http://schemas.microsoft.com/office/powerpoint/2010/main" val="4140238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B3F02A7-D0A0-48E8-9BD2-0F235FD83BBF}"/>
              </a:ext>
            </a:extLst>
          </p:cNvPr>
          <p:cNvSpPr>
            <a:spLocks noGrp="1"/>
          </p:cNvSpPr>
          <p:nvPr>
            <p:ph type="ctrTitle"/>
          </p:nvPr>
        </p:nvSpPr>
        <p:spPr/>
        <p:txBody>
          <a:bodyPr/>
          <a:lstStyle/>
          <a:p>
            <a:r>
              <a:rPr lang="en-US"/>
              <a:t>Transportation Alternatives</a:t>
            </a:r>
          </a:p>
        </p:txBody>
      </p:sp>
      <p:sp>
        <p:nvSpPr>
          <p:cNvPr id="13" name="Content Placeholder 1">
            <a:extLst>
              <a:ext uri="{FF2B5EF4-FFF2-40B4-BE49-F238E27FC236}">
                <a16:creationId xmlns:a16="http://schemas.microsoft.com/office/drawing/2014/main" id="{D3265B47-2C55-D8E2-EDDE-4C7CFF9F798A}"/>
              </a:ext>
            </a:extLst>
          </p:cNvPr>
          <p:cNvSpPr>
            <a:spLocks noGrp="1"/>
          </p:cNvSpPr>
          <p:nvPr>
            <p:ph idx="1"/>
          </p:nvPr>
        </p:nvSpPr>
        <p:spPr>
          <a:xfrm>
            <a:off x="205300" y="1757034"/>
            <a:ext cx="6328930" cy="462400"/>
          </a:xfrm>
        </p:spPr>
        <p:txBody>
          <a:bodyPr>
            <a:normAutofit lnSpcReduction="10000"/>
          </a:bodyPr>
          <a:lstStyle/>
          <a:p>
            <a:pPr marL="0" indent="0">
              <a:buNone/>
            </a:pPr>
            <a:r>
              <a:rPr lang="en-US" sz="2800" b="1" dirty="0">
                <a:solidFill>
                  <a:schemeClr val="tx1"/>
                </a:solidFill>
              </a:rPr>
              <a:t>Program Overview</a:t>
            </a:r>
            <a:endParaRPr lang="en-US" sz="2800" dirty="0">
              <a:solidFill>
                <a:schemeClr val="tx1"/>
              </a:solidFill>
            </a:endParaRPr>
          </a:p>
        </p:txBody>
      </p:sp>
      <p:sp>
        <p:nvSpPr>
          <p:cNvPr id="14" name="Text Placeholder 2">
            <a:extLst>
              <a:ext uri="{FF2B5EF4-FFF2-40B4-BE49-F238E27FC236}">
                <a16:creationId xmlns:a16="http://schemas.microsoft.com/office/drawing/2014/main" id="{F0387D5C-0D7D-F3DB-B747-483A66A4F414}"/>
              </a:ext>
            </a:extLst>
          </p:cNvPr>
          <p:cNvSpPr txBox="1">
            <a:spLocks/>
          </p:cNvSpPr>
          <p:nvPr/>
        </p:nvSpPr>
        <p:spPr bwMode="auto">
          <a:xfrm>
            <a:off x="205300" y="2127070"/>
            <a:ext cx="11838654" cy="4630346"/>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50000"/>
              </a:lnSpc>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Purpose</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 Non-motorized infrastructure &amp; safe routes to school projects</a:t>
            </a:r>
          </a:p>
          <a:p>
            <a:pPr marL="0" indent="0">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Projects</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 Complete Streets, Bicycle and Pedestrian Infrastructure, Traffic Calming, Historic Preservation, Safe Routes to School</a:t>
            </a:r>
          </a:p>
          <a:p>
            <a:pPr marL="0" indent="0">
              <a:lnSpc>
                <a:spcPct val="150000"/>
              </a:lnSpc>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Eligible Roads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On and Off Federal-aid Eligible Roadway Network</a:t>
            </a:r>
          </a:p>
          <a:p>
            <a:pPr marL="0" indent="0">
              <a:lnSpc>
                <a:spcPct val="150000"/>
              </a:lnSpc>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Annual Funding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~$3.3M/</a:t>
            </a:r>
            <a:r>
              <a:rPr lang="en-US" err="1">
                <a:solidFill>
                  <a:schemeClr val="tx1"/>
                </a:solidFill>
                <a:latin typeface="Tahoma" panose="020B0604030504040204" pitchFamily="34" charset="0"/>
                <a:ea typeface="Tahoma" panose="020B0604030504040204" pitchFamily="34" charset="0"/>
                <a:cs typeface="Tahoma" panose="020B0604030504040204" pitchFamily="34" charset="0"/>
              </a:rPr>
              <a:t>yr</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in federal funds</a:t>
            </a:r>
          </a:p>
          <a:p>
            <a:pPr marL="0" indent="0">
              <a:lnSpc>
                <a:spcPct val="150000"/>
              </a:lnSpc>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Funding Reimbursement</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$1M per project Max / $250K Min</a:t>
            </a:r>
            <a:endParaRPr lang="en-US" b="1">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3 Year Timeline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Design in year 1 / Construction in year 3</a:t>
            </a:r>
          </a:p>
        </p:txBody>
      </p:sp>
    </p:spTree>
    <p:extLst>
      <p:ext uri="{BB962C8B-B14F-4D97-AF65-F5344CB8AC3E}">
        <p14:creationId xmlns:p14="http://schemas.microsoft.com/office/powerpoint/2010/main" val="3255501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B3F02A7-D0A0-48E8-9BD2-0F235FD83BBF}"/>
              </a:ext>
            </a:extLst>
          </p:cNvPr>
          <p:cNvSpPr>
            <a:spLocks noGrp="1"/>
          </p:cNvSpPr>
          <p:nvPr>
            <p:ph type="ctrTitle"/>
          </p:nvPr>
        </p:nvSpPr>
        <p:spPr/>
        <p:txBody>
          <a:bodyPr/>
          <a:lstStyle/>
          <a:p>
            <a:r>
              <a:rPr lang="en-US"/>
              <a:t>Transportation Alternatives</a:t>
            </a:r>
          </a:p>
        </p:txBody>
      </p:sp>
      <p:sp>
        <p:nvSpPr>
          <p:cNvPr id="13" name="Content Placeholder 1">
            <a:extLst>
              <a:ext uri="{FF2B5EF4-FFF2-40B4-BE49-F238E27FC236}">
                <a16:creationId xmlns:a16="http://schemas.microsoft.com/office/drawing/2014/main" id="{D3265B47-2C55-D8E2-EDDE-4C7CFF9F798A}"/>
              </a:ext>
            </a:extLst>
          </p:cNvPr>
          <p:cNvSpPr>
            <a:spLocks noGrp="1"/>
          </p:cNvSpPr>
          <p:nvPr>
            <p:ph idx="1"/>
          </p:nvPr>
        </p:nvSpPr>
        <p:spPr>
          <a:xfrm>
            <a:off x="205300" y="1757034"/>
            <a:ext cx="6328930" cy="462400"/>
          </a:xfrm>
        </p:spPr>
        <p:txBody>
          <a:bodyPr>
            <a:normAutofit lnSpcReduction="10000"/>
          </a:bodyPr>
          <a:lstStyle/>
          <a:p>
            <a:pPr marL="0" indent="0">
              <a:buNone/>
            </a:pPr>
            <a:r>
              <a:rPr lang="en-US" sz="2800" b="1" dirty="0">
                <a:solidFill>
                  <a:schemeClr val="tx1"/>
                </a:solidFill>
              </a:rPr>
              <a:t>Program Overview</a:t>
            </a:r>
            <a:endParaRPr lang="en-US" sz="2800" dirty="0">
              <a:solidFill>
                <a:schemeClr val="tx1"/>
              </a:solidFill>
            </a:endParaRPr>
          </a:p>
        </p:txBody>
      </p:sp>
      <p:sp>
        <p:nvSpPr>
          <p:cNvPr id="14" name="Text Placeholder 2">
            <a:extLst>
              <a:ext uri="{FF2B5EF4-FFF2-40B4-BE49-F238E27FC236}">
                <a16:creationId xmlns:a16="http://schemas.microsoft.com/office/drawing/2014/main" id="{F0387D5C-0D7D-F3DB-B747-483A66A4F414}"/>
              </a:ext>
            </a:extLst>
          </p:cNvPr>
          <p:cNvSpPr txBox="1">
            <a:spLocks/>
          </p:cNvSpPr>
          <p:nvPr/>
        </p:nvSpPr>
        <p:spPr bwMode="auto">
          <a:xfrm>
            <a:off x="313942" y="2219434"/>
            <a:ext cx="6421837" cy="4630346"/>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Purpose</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 Non-motorized infrastructure</a:t>
            </a:r>
          </a:p>
          <a:p>
            <a:pPr marL="0" indent="0">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Projects</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 Complete Streets, Bicycle and Pedestrian Infrastructure, Traffic Calming, Historic Preservation, Safe Routes to School</a:t>
            </a:r>
          </a:p>
          <a:p>
            <a:pPr marL="0" indent="0">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Eligible Roads </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On and Off Federal-aid Eligible Roadway Network</a:t>
            </a:r>
          </a:p>
          <a:p>
            <a:pPr marL="0" indent="0">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Annual Funding </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~$3.3M/</a:t>
            </a:r>
            <a:r>
              <a:rPr lang="en-US" sz="2200" dirty="0" err="1">
                <a:solidFill>
                  <a:schemeClr val="tx1"/>
                </a:solidFill>
                <a:latin typeface="Tahoma" panose="020B0604030504040204" pitchFamily="34" charset="0"/>
                <a:ea typeface="Tahoma" panose="020B0604030504040204" pitchFamily="34" charset="0"/>
                <a:cs typeface="Tahoma" panose="020B0604030504040204" pitchFamily="34" charset="0"/>
              </a:rPr>
              <a:t>yr</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in federal funds</a:t>
            </a:r>
          </a:p>
          <a:p>
            <a:pPr marL="0" indent="0">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Funding Reimbursement</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$1M per project Max / $250K Min</a:t>
            </a:r>
            <a:endPar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3 Year Timeline </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Design in year 1 / Construction in year 3</a:t>
            </a:r>
          </a:p>
        </p:txBody>
      </p:sp>
      <p:pic>
        <p:nvPicPr>
          <p:cNvPr id="2" name="Picture 1">
            <a:extLst>
              <a:ext uri="{FF2B5EF4-FFF2-40B4-BE49-F238E27FC236}">
                <a16:creationId xmlns:a16="http://schemas.microsoft.com/office/drawing/2014/main" id="{EBB3C1BC-AC93-F9D3-E8BB-C348330E7E10}"/>
              </a:ext>
              <a:ext uri="{C183D7F6-B498-43B3-948B-1728B52AA6E4}">
                <adec:decorative xmlns:adec="http://schemas.microsoft.com/office/drawing/2017/decorative" val="1"/>
              </a:ext>
            </a:extLst>
          </p:cNvPr>
          <p:cNvPicPr>
            <a:picLocks noChangeAspect="1"/>
          </p:cNvPicPr>
          <p:nvPr/>
        </p:nvPicPr>
        <p:blipFill rotWithShape="1">
          <a:blip r:embed="rId3"/>
          <a:srcRect l="30949" r="3749" b="16304"/>
          <a:stretch/>
        </p:blipFill>
        <p:spPr>
          <a:xfrm>
            <a:off x="6735779" y="1593410"/>
            <a:ext cx="5468205" cy="5256370"/>
          </a:xfrm>
          <a:prstGeom prst="rect">
            <a:avLst/>
          </a:prstGeom>
        </p:spPr>
      </p:pic>
      <p:sp>
        <p:nvSpPr>
          <p:cNvPr id="7" name="Content Placeholder 1">
            <a:extLst>
              <a:ext uri="{FF2B5EF4-FFF2-40B4-BE49-F238E27FC236}">
                <a16:creationId xmlns:a16="http://schemas.microsoft.com/office/drawing/2014/main" id="{CA5861C8-4C61-A140-CBA7-A11C99EF7CC3}"/>
              </a:ext>
            </a:extLst>
          </p:cNvPr>
          <p:cNvSpPr txBox="1">
            <a:spLocks/>
          </p:cNvSpPr>
          <p:nvPr/>
        </p:nvSpPr>
        <p:spPr>
          <a:xfrm>
            <a:off x="7774182" y="6455748"/>
            <a:ext cx="4417818" cy="462400"/>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646566"/>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600" b="1" dirty="0">
                <a:solidFill>
                  <a:schemeClr val="bg1"/>
                </a:solidFill>
              </a:rPr>
              <a:t>Alleyway shared use path in Delray Beach</a:t>
            </a:r>
            <a:endParaRPr lang="en-US" sz="1600" dirty="0">
              <a:solidFill>
                <a:schemeClr val="bg1"/>
              </a:solidFill>
            </a:endParaRPr>
          </a:p>
        </p:txBody>
      </p:sp>
    </p:spTree>
    <p:extLst>
      <p:ext uri="{BB962C8B-B14F-4D97-AF65-F5344CB8AC3E}">
        <p14:creationId xmlns:p14="http://schemas.microsoft.com/office/powerpoint/2010/main" val="2041116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BEFF2-4917-48FC-8F0A-2B9BD2D3A891}"/>
              </a:ext>
            </a:extLst>
          </p:cNvPr>
          <p:cNvSpPr>
            <a:spLocks noGrp="1"/>
          </p:cNvSpPr>
          <p:nvPr>
            <p:ph type="ctrTitle"/>
          </p:nvPr>
        </p:nvSpPr>
        <p:spPr>
          <a:xfrm>
            <a:off x="838199" y="280052"/>
            <a:ext cx="9054830" cy="978581"/>
          </a:xfrm>
        </p:spPr>
        <p:txBody>
          <a:bodyPr/>
          <a:lstStyle/>
          <a:p>
            <a:r>
              <a:rPr lang="en-US"/>
              <a:t>Transportation Alternatives</a:t>
            </a:r>
          </a:p>
        </p:txBody>
      </p:sp>
      <p:sp>
        <p:nvSpPr>
          <p:cNvPr id="12" name="Content Placeholder 1">
            <a:extLst>
              <a:ext uri="{FF2B5EF4-FFF2-40B4-BE49-F238E27FC236}">
                <a16:creationId xmlns:a16="http://schemas.microsoft.com/office/drawing/2014/main" id="{1C664C94-2437-6149-7DB9-76C294A95781}"/>
              </a:ext>
            </a:extLst>
          </p:cNvPr>
          <p:cNvSpPr>
            <a:spLocks noGrp="1"/>
          </p:cNvSpPr>
          <p:nvPr>
            <p:ph idx="1"/>
          </p:nvPr>
        </p:nvSpPr>
        <p:spPr>
          <a:xfrm>
            <a:off x="196156" y="1801830"/>
            <a:ext cx="6328930" cy="462400"/>
          </a:xfrm>
        </p:spPr>
        <p:txBody>
          <a:bodyPr>
            <a:normAutofit fontScale="92500" lnSpcReduction="10000"/>
          </a:bodyPr>
          <a:lstStyle/>
          <a:p>
            <a:pPr marL="0" indent="0">
              <a:buNone/>
            </a:pPr>
            <a:r>
              <a:rPr lang="en-US" sz="3200" b="1">
                <a:solidFill>
                  <a:schemeClr val="tx1"/>
                </a:solidFill>
              </a:rPr>
              <a:t>Priority Requests</a:t>
            </a:r>
            <a:endParaRPr lang="en-US" sz="3200">
              <a:solidFill>
                <a:schemeClr val="tx1"/>
              </a:solidFill>
            </a:endParaRPr>
          </a:p>
          <a:p>
            <a:pPr marL="0" indent="0">
              <a:buNone/>
            </a:pPr>
            <a:endParaRPr lang="en-US" sz="2800">
              <a:solidFill>
                <a:schemeClr val="tx1"/>
              </a:solidFill>
            </a:endParaRPr>
          </a:p>
          <a:p>
            <a:pPr marL="0" indent="0">
              <a:buNone/>
            </a:pPr>
            <a:endParaRPr lang="en-US" sz="2800">
              <a:solidFill>
                <a:schemeClr val="tx1"/>
              </a:solidFill>
            </a:endParaRPr>
          </a:p>
          <a:p>
            <a:pPr marL="0" indent="0">
              <a:buNone/>
            </a:pPr>
            <a:endParaRPr lang="en-US" sz="2800" u="sng">
              <a:solidFill>
                <a:schemeClr val="tx1"/>
              </a:solidFill>
            </a:endParaRPr>
          </a:p>
          <a:p>
            <a:endParaRPr lang="en-US" sz="2800"/>
          </a:p>
        </p:txBody>
      </p:sp>
      <p:sp>
        <p:nvSpPr>
          <p:cNvPr id="5" name="Text Placeholder 2">
            <a:extLst>
              <a:ext uri="{FF2B5EF4-FFF2-40B4-BE49-F238E27FC236}">
                <a16:creationId xmlns:a16="http://schemas.microsoft.com/office/drawing/2014/main" id="{39426A7C-8A54-EE2D-2003-AD934025818E}"/>
              </a:ext>
            </a:extLst>
          </p:cNvPr>
          <p:cNvSpPr txBox="1">
            <a:spLocks/>
          </p:cNvSpPr>
          <p:nvPr/>
        </p:nvSpPr>
        <p:spPr bwMode="auto">
          <a:xfrm>
            <a:off x="343884" y="2492830"/>
            <a:ext cx="10785934" cy="93617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Program construction/implementation of four (4) projects submitted from the 2022 Transportation Alternatives application cycle</a:t>
            </a:r>
          </a:p>
        </p:txBody>
      </p:sp>
    </p:spTree>
    <p:extLst>
      <p:ext uri="{BB962C8B-B14F-4D97-AF65-F5344CB8AC3E}">
        <p14:creationId xmlns:p14="http://schemas.microsoft.com/office/powerpoint/2010/main" val="499238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BEFF2-4917-48FC-8F0A-2B9BD2D3A891}"/>
              </a:ext>
            </a:extLst>
          </p:cNvPr>
          <p:cNvSpPr>
            <a:spLocks noGrp="1"/>
          </p:cNvSpPr>
          <p:nvPr>
            <p:ph type="ctrTitle"/>
          </p:nvPr>
        </p:nvSpPr>
        <p:spPr>
          <a:xfrm>
            <a:off x="838199" y="280052"/>
            <a:ext cx="9054830" cy="978581"/>
          </a:xfrm>
        </p:spPr>
        <p:txBody>
          <a:bodyPr/>
          <a:lstStyle/>
          <a:p>
            <a:r>
              <a:rPr lang="en-US" dirty="0"/>
              <a:t>Transportation Alternatives</a:t>
            </a:r>
          </a:p>
        </p:txBody>
      </p:sp>
      <p:graphicFrame>
        <p:nvGraphicFramePr>
          <p:cNvPr id="11" name="Table 7">
            <a:extLst>
              <a:ext uri="{FF2B5EF4-FFF2-40B4-BE49-F238E27FC236}">
                <a16:creationId xmlns:a16="http://schemas.microsoft.com/office/drawing/2014/main" id="{103939CE-9B3F-0BEF-671C-D844CA8C3BB1}"/>
              </a:ext>
            </a:extLst>
          </p:cNvPr>
          <p:cNvGraphicFramePr>
            <a:graphicFrameLocks noGrp="1"/>
          </p:cNvGraphicFramePr>
          <p:nvPr>
            <p:extLst>
              <p:ext uri="{D42A27DB-BD31-4B8C-83A1-F6EECF244321}">
                <p14:modId xmlns:p14="http://schemas.microsoft.com/office/powerpoint/2010/main" val="2406338667"/>
              </p:ext>
            </p:extLst>
          </p:nvPr>
        </p:nvGraphicFramePr>
        <p:xfrm>
          <a:off x="259077" y="2133600"/>
          <a:ext cx="11673846" cy="3947160"/>
        </p:xfrm>
        <a:graphic>
          <a:graphicData uri="http://schemas.openxmlformats.org/drawingml/2006/table">
            <a:tbl>
              <a:tblPr firstRow="1" bandRow="1">
                <a:tableStyleId>{7DF18680-E054-41AD-8BC1-D1AEF772440D}</a:tableStyleId>
              </a:tblPr>
              <a:tblGrid>
                <a:gridCol w="916580">
                  <a:extLst>
                    <a:ext uri="{9D8B030D-6E8A-4147-A177-3AD203B41FA5}">
                      <a16:colId xmlns:a16="http://schemas.microsoft.com/office/drawing/2014/main" val="3276181605"/>
                    </a:ext>
                  </a:extLst>
                </a:gridCol>
                <a:gridCol w="2468880">
                  <a:extLst>
                    <a:ext uri="{9D8B030D-6E8A-4147-A177-3AD203B41FA5}">
                      <a16:colId xmlns:a16="http://schemas.microsoft.com/office/drawing/2014/main" val="205520488"/>
                    </a:ext>
                  </a:extLst>
                </a:gridCol>
                <a:gridCol w="2286000">
                  <a:extLst>
                    <a:ext uri="{9D8B030D-6E8A-4147-A177-3AD203B41FA5}">
                      <a16:colId xmlns:a16="http://schemas.microsoft.com/office/drawing/2014/main" val="480020249"/>
                    </a:ext>
                  </a:extLst>
                </a:gridCol>
                <a:gridCol w="4258492">
                  <a:extLst>
                    <a:ext uri="{9D8B030D-6E8A-4147-A177-3AD203B41FA5}">
                      <a16:colId xmlns:a16="http://schemas.microsoft.com/office/drawing/2014/main" val="1103604"/>
                    </a:ext>
                  </a:extLst>
                </a:gridCol>
                <a:gridCol w="1743894">
                  <a:extLst>
                    <a:ext uri="{9D8B030D-6E8A-4147-A177-3AD203B41FA5}">
                      <a16:colId xmlns:a16="http://schemas.microsoft.com/office/drawing/2014/main" val="3169331938"/>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ahoma" panose="020B0604030504040204" pitchFamily="34" charset="0"/>
                          <a:ea typeface="Tahoma" panose="020B0604030504040204" pitchFamily="34" charset="0"/>
                          <a:cs typeface="Tahoma" panose="020B0604030504040204" pitchFamily="34" charset="0"/>
                        </a:rPr>
                        <a:t>TPA Score</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Applicant</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Location</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Description</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Tahoma" panose="020B0604030504040204" pitchFamily="34" charset="0"/>
                          <a:ea typeface="Tahoma" panose="020B0604030504040204" pitchFamily="34" charset="0"/>
                          <a:cs typeface="Tahoma" panose="020B0604030504040204" pitchFamily="34" charset="0"/>
                        </a:rPr>
                        <a:t>Funding Request</a:t>
                      </a:r>
                    </a:p>
                  </a:txBody>
                  <a:tcPr>
                    <a:solidFill>
                      <a:schemeClr val="accent2"/>
                    </a:solidFill>
                  </a:tcPr>
                </a:tc>
                <a:extLst>
                  <a:ext uri="{0D108BD9-81ED-4DB2-BD59-A6C34878D82A}">
                    <a16:rowId xmlns:a16="http://schemas.microsoft.com/office/drawing/2014/main" val="3401672642"/>
                  </a:ext>
                </a:extLst>
              </a:tr>
              <a:tr h="291155">
                <a:tc>
                  <a:txBody>
                    <a:bodyPr/>
                    <a:lstStyle/>
                    <a:p>
                      <a:pPr algn="ctr"/>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44.2</a:t>
                      </a:r>
                    </a:p>
                  </a:txBody>
                  <a:tcPr/>
                </a:tc>
                <a:tc>
                  <a:txBody>
                    <a:bodyPr/>
                    <a:lstStyle/>
                    <a:p>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Indian Trail Improvement District </a:t>
                      </a:r>
                    </a:p>
                  </a:txBody>
                  <a:tcPr/>
                </a:tc>
                <a:tc>
                  <a:txBody>
                    <a:bodyPr/>
                    <a:lstStyle/>
                    <a:p>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Hamlin Blvd, Grapeview Blvd, Citrus Grove Blvd</a:t>
                      </a:r>
                    </a:p>
                  </a:txBody>
                  <a:tcPr/>
                </a:tc>
                <a:tc>
                  <a:txBody>
                    <a:bodyPr/>
                    <a:lstStyle/>
                    <a:p>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10’ share use pathway and expand existing sidewalk to 8’</a:t>
                      </a:r>
                    </a:p>
                  </a:txBody>
                  <a:tcPr/>
                </a:tc>
                <a:tc>
                  <a:txBody>
                    <a:bodyPr/>
                    <a:lstStyle/>
                    <a:p>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$985,319</a:t>
                      </a:r>
                    </a:p>
                  </a:txBody>
                  <a:tcPr/>
                </a:tc>
                <a:extLst>
                  <a:ext uri="{0D108BD9-81ED-4DB2-BD59-A6C34878D82A}">
                    <a16:rowId xmlns:a16="http://schemas.microsoft.com/office/drawing/2014/main" val="3406391214"/>
                  </a:ext>
                </a:extLst>
              </a:tr>
              <a:tr h="291155">
                <a:tc>
                  <a:txBody>
                    <a:bodyPr/>
                    <a:lstStyle/>
                    <a:p>
                      <a:pPr algn="ctr"/>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42.3</a:t>
                      </a:r>
                    </a:p>
                  </a:txBody>
                  <a:tcPr/>
                </a:tc>
                <a:tc>
                  <a:txBody>
                    <a:bodyPr/>
                    <a:lstStyle/>
                    <a:p>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Palm Beach Gardens</a:t>
                      </a:r>
                    </a:p>
                  </a:txBody>
                  <a:tcPr/>
                </a:tc>
                <a:tc>
                  <a:txBody>
                    <a:bodyPr/>
                    <a:lstStyle/>
                    <a:p>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Fairchild Ave</a:t>
                      </a:r>
                    </a:p>
                  </a:txBody>
                  <a:tcPr/>
                </a:tc>
                <a:tc>
                  <a:txBody>
                    <a:bodyPr/>
                    <a:lstStyle/>
                    <a:p>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Buffered bicycle lanes and 8’ pathway on south side of roadway</a:t>
                      </a:r>
                    </a:p>
                  </a:txBody>
                  <a:tcPr/>
                </a:tc>
                <a:tc>
                  <a:txBody>
                    <a:bodyPr/>
                    <a:lstStyle/>
                    <a:p>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$1,000,000</a:t>
                      </a:r>
                    </a:p>
                  </a:txBody>
                  <a:tcPr/>
                </a:tc>
                <a:extLst>
                  <a:ext uri="{0D108BD9-81ED-4DB2-BD59-A6C34878D82A}">
                    <a16:rowId xmlns:a16="http://schemas.microsoft.com/office/drawing/2014/main" val="3940899855"/>
                  </a:ext>
                </a:extLst>
              </a:tr>
              <a:tr h="370840">
                <a:tc>
                  <a:txBody>
                    <a:bodyPr/>
                    <a:lstStyle/>
                    <a:p>
                      <a:pPr algn="ctr"/>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27.8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Royal Palm Beach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Various Locations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Pedestrian and bicycle network wayfinding signs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$594,197</a:t>
                      </a:r>
                    </a:p>
                  </a:txBody>
                  <a:tcPr/>
                </a:tc>
                <a:extLst>
                  <a:ext uri="{0D108BD9-81ED-4DB2-BD59-A6C34878D82A}">
                    <a16:rowId xmlns:a16="http://schemas.microsoft.com/office/drawing/2014/main" val="1806404209"/>
                  </a:ext>
                </a:extLst>
              </a:tr>
              <a:tr h="370840">
                <a:tc>
                  <a:txBody>
                    <a:bodyPr/>
                    <a:lstStyle/>
                    <a:p>
                      <a:pPr algn="ctr"/>
                      <a:r>
                        <a:rPr lang="en-US" sz="21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26.5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West Palm Beach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49</a:t>
                      </a:r>
                      <a:r>
                        <a:rPr lang="en-US" sz="2100" b="0" i="0" baseline="3000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th</a:t>
                      </a:r>
                      <a:r>
                        <a:rPr lang="en-US" sz="21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 Street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ADA curb ramps, sidewalks, traffic calming and </a:t>
                      </a:r>
                      <a:r>
                        <a:rPr lang="en-US" sz="2100" b="0" i="0" err="1">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sharrows</a:t>
                      </a:r>
                      <a:endParaRPr lang="en-US" sz="2100" b="0" i="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b="0" i="0" dirty="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rPr>
                        <a:t>$773,475</a:t>
                      </a:r>
                    </a:p>
                  </a:txBody>
                  <a:tcPr/>
                </a:tc>
                <a:extLst>
                  <a:ext uri="{0D108BD9-81ED-4DB2-BD59-A6C34878D82A}">
                    <a16:rowId xmlns:a16="http://schemas.microsoft.com/office/drawing/2014/main" val="382128009"/>
                  </a:ext>
                </a:extLst>
              </a:tr>
            </a:tbl>
          </a:graphicData>
        </a:graphic>
      </p:graphicFrame>
      <p:sp>
        <p:nvSpPr>
          <p:cNvPr id="12" name="Content Placeholder 1">
            <a:extLst>
              <a:ext uri="{FF2B5EF4-FFF2-40B4-BE49-F238E27FC236}">
                <a16:creationId xmlns:a16="http://schemas.microsoft.com/office/drawing/2014/main" id="{1C664C94-2437-6149-7DB9-76C294A95781}"/>
              </a:ext>
            </a:extLst>
          </p:cNvPr>
          <p:cNvSpPr>
            <a:spLocks noGrp="1"/>
          </p:cNvSpPr>
          <p:nvPr>
            <p:ph idx="1"/>
          </p:nvPr>
        </p:nvSpPr>
        <p:spPr>
          <a:xfrm>
            <a:off x="259077" y="1670439"/>
            <a:ext cx="6328930" cy="462400"/>
          </a:xfrm>
        </p:spPr>
        <p:txBody>
          <a:bodyPr>
            <a:normAutofit fontScale="92500" lnSpcReduction="10000"/>
          </a:bodyPr>
          <a:lstStyle/>
          <a:p>
            <a:pPr marL="0" indent="0">
              <a:buNone/>
            </a:pPr>
            <a:r>
              <a:rPr lang="en-US" sz="3200" b="1">
                <a:solidFill>
                  <a:schemeClr val="tx1"/>
                </a:solidFill>
              </a:rPr>
              <a:t>FY 22 Grant Projects</a:t>
            </a:r>
            <a:endParaRPr lang="en-US" sz="3200">
              <a:solidFill>
                <a:schemeClr val="tx1"/>
              </a:solidFill>
            </a:endParaRPr>
          </a:p>
        </p:txBody>
      </p:sp>
    </p:spTree>
    <p:extLst>
      <p:ext uri="{BB962C8B-B14F-4D97-AF65-F5344CB8AC3E}">
        <p14:creationId xmlns:p14="http://schemas.microsoft.com/office/powerpoint/2010/main" val="2753573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BEFF2-4917-48FC-8F0A-2B9BD2D3A891}"/>
              </a:ext>
            </a:extLst>
          </p:cNvPr>
          <p:cNvSpPr>
            <a:spLocks noGrp="1"/>
          </p:cNvSpPr>
          <p:nvPr>
            <p:ph type="ctrTitle"/>
          </p:nvPr>
        </p:nvSpPr>
        <p:spPr/>
        <p:txBody>
          <a:bodyPr>
            <a:normAutofit fontScale="90000"/>
          </a:bodyPr>
          <a:lstStyle/>
          <a:p>
            <a:r>
              <a:rPr lang="en-US" dirty="0"/>
              <a:t>Additional Information</a:t>
            </a:r>
          </a:p>
        </p:txBody>
      </p:sp>
      <p:sp>
        <p:nvSpPr>
          <p:cNvPr id="12" name="Content Placeholder 1">
            <a:extLst>
              <a:ext uri="{FF2B5EF4-FFF2-40B4-BE49-F238E27FC236}">
                <a16:creationId xmlns:a16="http://schemas.microsoft.com/office/drawing/2014/main" id="{1C664C94-2437-6149-7DB9-76C294A95781}"/>
              </a:ext>
            </a:extLst>
          </p:cNvPr>
          <p:cNvSpPr>
            <a:spLocks noGrp="1"/>
          </p:cNvSpPr>
          <p:nvPr>
            <p:ph idx="1"/>
          </p:nvPr>
        </p:nvSpPr>
        <p:spPr>
          <a:xfrm>
            <a:off x="5512526" y="1546191"/>
            <a:ext cx="6259286" cy="3745323"/>
          </a:xfrm>
        </p:spPr>
        <p:txBody>
          <a:bodyPr>
            <a:normAutofit fontScale="92500" lnSpcReduction="20000"/>
          </a:bodyPr>
          <a:lstStyle/>
          <a:p>
            <a:pPr marL="0" indent="0" algn="ctr">
              <a:buNone/>
            </a:pPr>
            <a:r>
              <a:rPr lang="en-US" sz="3200" b="1">
                <a:solidFill>
                  <a:schemeClr val="tx1"/>
                </a:solidFill>
              </a:rPr>
              <a:t>TPA Website Links for LOPP</a:t>
            </a:r>
          </a:p>
          <a:p>
            <a:pPr marL="0" indent="0">
              <a:buNone/>
            </a:pPr>
            <a:endParaRPr lang="en-US" sz="3200" b="1">
              <a:solidFill>
                <a:schemeClr val="tx1"/>
              </a:solidFill>
            </a:endParaRPr>
          </a:p>
          <a:p>
            <a:pPr marL="0" indent="0">
              <a:buNone/>
            </a:pPr>
            <a:endParaRPr lang="en-US" sz="3200" b="1">
              <a:solidFill>
                <a:schemeClr val="tx1"/>
              </a:solidFill>
            </a:endParaRPr>
          </a:p>
          <a:p>
            <a:pPr marL="0" indent="0" algn="ctr">
              <a:buNone/>
            </a:pPr>
            <a:r>
              <a:rPr lang="en-US" sz="3200" b="1">
                <a:solidFill>
                  <a:schemeClr val="tx1"/>
                </a:solidFill>
              </a:rPr>
              <a:t>TPA Website Links for Grant Programs</a:t>
            </a:r>
          </a:p>
          <a:p>
            <a:pPr marL="0" indent="0" algn="ctr">
              <a:buNone/>
            </a:pPr>
            <a:endParaRPr lang="en-US" sz="3200" b="1">
              <a:solidFill>
                <a:schemeClr val="tx1"/>
              </a:solidFill>
            </a:endParaRPr>
          </a:p>
          <a:p>
            <a:pPr marL="0" indent="0" algn="ctr">
              <a:buNone/>
            </a:pPr>
            <a:endParaRPr lang="en-US" sz="3200" b="1">
              <a:solidFill>
                <a:schemeClr val="tx1"/>
              </a:solidFill>
            </a:endParaRPr>
          </a:p>
          <a:p>
            <a:pPr marL="0" indent="0" algn="ctr">
              <a:buNone/>
            </a:pPr>
            <a:r>
              <a:rPr lang="en-US" sz="3200" b="1">
                <a:solidFill>
                  <a:schemeClr val="tx1"/>
                </a:solidFill>
              </a:rPr>
              <a:t>Stay Tuned for the Next Grant Cycle this Fall</a:t>
            </a:r>
            <a:endParaRPr lang="en-US" sz="3200">
              <a:solidFill>
                <a:schemeClr val="tx1"/>
              </a:solidFill>
            </a:endParaRPr>
          </a:p>
          <a:p>
            <a:pPr marL="0" indent="0" algn="ctr">
              <a:buNone/>
            </a:pPr>
            <a:endParaRPr lang="en-US" sz="3200">
              <a:solidFill>
                <a:schemeClr val="tx1"/>
              </a:solidFill>
            </a:endParaRPr>
          </a:p>
        </p:txBody>
      </p:sp>
      <p:sp>
        <p:nvSpPr>
          <p:cNvPr id="5" name="Text Placeholder 2">
            <a:extLst>
              <a:ext uri="{FF2B5EF4-FFF2-40B4-BE49-F238E27FC236}">
                <a16:creationId xmlns:a16="http://schemas.microsoft.com/office/drawing/2014/main" id="{39426A7C-8A54-EE2D-2003-AD934025818E}"/>
              </a:ext>
            </a:extLst>
          </p:cNvPr>
          <p:cNvSpPr txBox="1">
            <a:spLocks/>
          </p:cNvSpPr>
          <p:nvPr/>
        </p:nvSpPr>
        <p:spPr bwMode="auto">
          <a:xfrm>
            <a:off x="6201352" y="2122460"/>
            <a:ext cx="4881633" cy="93617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solidFill>
                  <a:srgbClr val="147BD1"/>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PalmBeachTPA.org/Priorities</a:t>
            </a:r>
            <a:endParaRPr lang="en-US">
              <a:solidFill>
                <a:srgbClr val="147BD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 Placeholder 2">
            <a:extLst>
              <a:ext uri="{FF2B5EF4-FFF2-40B4-BE49-F238E27FC236}">
                <a16:creationId xmlns:a16="http://schemas.microsoft.com/office/drawing/2014/main" id="{C69E0F77-277A-6CEC-A751-B20EC830C13A}"/>
              </a:ext>
            </a:extLst>
          </p:cNvPr>
          <p:cNvSpPr txBox="1">
            <a:spLocks/>
          </p:cNvSpPr>
          <p:nvPr/>
        </p:nvSpPr>
        <p:spPr bwMode="auto">
          <a:xfrm>
            <a:off x="6405207" y="3720713"/>
            <a:ext cx="4473922" cy="624753"/>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pPr>
            <a:r>
              <a:rPr lang="en-US">
                <a:solidFill>
                  <a:srgbClr val="147BD1"/>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PalmBeachTPA.org/Funding</a:t>
            </a: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6325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7F34C7-12A5-4551-B0DC-163747533CA8}"/>
              </a:ext>
            </a:extLst>
          </p:cNvPr>
          <p:cNvSpPr>
            <a:spLocks noGrp="1"/>
          </p:cNvSpPr>
          <p:nvPr>
            <p:ph type="ctrTitle"/>
          </p:nvPr>
        </p:nvSpPr>
        <p:spPr>
          <a:xfrm>
            <a:off x="838199" y="285085"/>
            <a:ext cx="10578483" cy="978581"/>
          </a:xfrm>
        </p:spPr>
        <p:txBody>
          <a:bodyPr>
            <a:normAutofit/>
          </a:bodyPr>
          <a:lstStyle/>
          <a:p>
            <a:r>
              <a:rPr lang="en-US" sz="4000"/>
              <a:t>Advisory Committee Votes and Input</a:t>
            </a:r>
          </a:p>
        </p:txBody>
      </p:sp>
      <p:sp>
        <p:nvSpPr>
          <p:cNvPr id="11" name="Title 1">
            <a:extLst>
              <a:ext uri="{FF2B5EF4-FFF2-40B4-BE49-F238E27FC236}">
                <a16:creationId xmlns:a16="http://schemas.microsoft.com/office/drawing/2014/main" id="{BB94CDFF-2437-4BB7-9FF8-EE442D6A655A}"/>
              </a:ext>
            </a:extLst>
          </p:cNvPr>
          <p:cNvSpPr txBox="1">
            <a:spLocks/>
          </p:cNvSpPr>
          <p:nvPr/>
        </p:nvSpPr>
        <p:spPr>
          <a:xfrm>
            <a:off x="457199" y="1465357"/>
            <a:ext cx="10515600" cy="750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6C6D70"/>
                </a:solidFill>
                <a:latin typeface="Tahoma" panose="020B0604030504040204" pitchFamily="34" charset="0"/>
                <a:ea typeface="Tahoma" panose="020B0604030504040204" pitchFamily="34" charset="0"/>
                <a:cs typeface="Tahoma" panose="020B0604030504040204" pitchFamily="34" charset="0"/>
              </a:rPr>
              <a:t>Technical Advisory Committee (TAC)</a:t>
            </a:r>
          </a:p>
        </p:txBody>
      </p:sp>
      <p:sp>
        <p:nvSpPr>
          <p:cNvPr id="10" name="Content Placeholder 2">
            <a:extLst>
              <a:ext uri="{FF2B5EF4-FFF2-40B4-BE49-F238E27FC236}">
                <a16:creationId xmlns:a16="http://schemas.microsoft.com/office/drawing/2014/main" id="{20AC468A-D164-428A-94E3-9493866DB085}"/>
              </a:ext>
            </a:extLst>
          </p:cNvPr>
          <p:cNvSpPr>
            <a:spLocks noGrp="1"/>
          </p:cNvSpPr>
          <p:nvPr>
            <p:ph idx="1"/>
          </p:nvPr>
        </p:nvSpPr>
        <p:spPr>
          <a:xfrm>
            <a:off x="635977" y="2010369"/>
            <a:ext cx="10920046" cy="1690304"/>
          </a:xfrm>
        </p:spPr>
        <p:txBody>
          <a:bodyPr>
            <a:noAutofit/>
          </a:bodyPr>
          <a:lstStyle/>
          <a:p>
            <a:pPr>
              <a:lnSpc>
                <a:spcPct val="100000"/>
              </a:lnSpc>
              <a:spcBef>
                <a:spcPts val="0"/>
              </a:spcBef>
              <a:buFont typeface="Wingdings" panose="05000000000000000000" pitchFamily="2" charset="2"/>
              <a:buChar char="§"/>
            </a:pPr>
            <a:r>
              <a:rPr lang="en-US" sz="2200"/>
              <a:t>Recommended Adoption 18-5, with friendly amendment to add “and Board direction” to project 18-1c. </a:t>
            </a:r>
          </a:p>
          <a:p>
            <a:pPr>
              <a:lnSpc>
                <a:spcPct val="100000"/>
              </a:lnSpc>
              <a:spcBef>
                <a:spcPts val="0"/>
              </a:spcBef>
              <a:buFont typeface="Wingdings" panose="05000000000000000000" pitchFamily="2" charset="2"/>
              <a:buChar char="§"/>
            </a:pPr>
            <a:r>
              <a:rPr lang="en-US" sz="2200">
                <a:effectLst/>
                <a:latin typeface="Tahoma" panose="020B0604030504040204" pitchFamily="34" charset="0"/>
                <a:ea typeface="Times New Roman" panose="02020603050405020304" pitchFamily="18" charset="0"/>
              </a:rPr>
              <a:t>West Palm Beach Representatives dissented due to the inclusion of State Road 7 extension project. Palm Beach County and Jupiter Representatives dissented due to concerns with the Okeechobee Blvd &amp; State Road 7 Multimodal Corridor Study</a:t>
            </a:r>
          </a:p>
        </p:txBody>
      </p:sp>
      <p:sp>
        <p:nvSpPr>
          <p:cNvPr id="7" name="Title 1">
            <a:extLst>
              <a:ext uri="{FF2B5EF4-FFF2-40B4-BE49-F238E27FC236}">
                <a16:creationId xmlns:a16="http://schemas.microsoft.com/office/drawing/2014/main" id="{C08F0EA5-9751-3EAF-32DD-AC514E24938F}"/>
              </a:ext>
            </a:extLst>
          </p:cNvPr>
          <p:cNvSpPr txBox="1">
            <a:spLocks/>
          </p:cNvSpPr>
          <p:nvPr/>
        </p:nvSpPr>
        <p:spPr>
          <a:xfrm>
            <a:off x="457199" y="3786106"/>
            <a:ext cx="10515600" cy="545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6C6D70"/>
                </a:solidFill>
                <a:latin typeface="Tahoma" panose="020B0604030504040204" pitchFamily="34" charset="0"/>
                <a:ea typeface="Tahoma" panose="020B0604030504040204" pitchFamily="34" charset="0"/>
                <a:cs typeface="Tahoma" panose="020B0604030504040204" pitchFamily="34" charset="0"/>
              </a:rPr>
              <a:t>Citizen’s Advisory Committee (CAC)</a:t>
            </a:r>
          </a:p>
        </p:txBody>
      </p:sp>
      <p:sp>
        <p:nvSpPr>
          <p:cNvPr id="8" name="Content Placeholder 2">
            <a:extLst>
              <a:ext uri="{FF2B5EF4-FFF2-40B4-BE49-F238E27FC236}">
                <a16:creationId xmlns:a16="http://schemas.microsoft.com/office/drawing/2014/main" id="{5AABA388-7BED-F9A0-634C-AE061946C271}"/>
              </a:ext>
            </a:extLst>
          </p:cNvPr>
          <p:cNvSpPr txBox="1">
            <a:spLocks/>
          </p:cNvSpPr>
          <p:nvPr/>
        </p:nvSpPr>
        <p:spPr>
          <a:xfrm>
            <a:off x="635977" y="4173196"/>
            <a:ext cx="10920046" cy="507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646566"/>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46566"/>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46566"/>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46566"/>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
            </a:pPr>
            <a:r>
              <a:rPr lang="en-US" sz="2200"/>
              <a:t>Recommended adoption unanimously </a:t>
            </a:r>
          </a:p>
        </p:txBody>
      </p:sp>
      <p:sp>
        <p:nvSpPr>
          <p:cNvPr id="9" name="Title 1">
            <a:extLst>
              <a:ext uri="{FF2B5EF4-FFF2-40B4-BE49-F238E27FC236}">
                <a16:creationId xmlns:a16="http://schemas.microsoft.com/office/drawing/2014/main" id="{8FAB6FC7-5E8B-8DB8-354B-756B27831FF6}"/>
              </a:ext>
            </a:extLst>
          </p:cNvPr>
          <p:cNvSpPr txBox="1">
            <a:spLocks/>
          </p:cNvSpPr>
          <p:nvPr/>
        </p:nvSpPr>
        <p:spPr>
          <a:xfrm>
            <a:off x="457199" y="4709823"/>
            <a:ext cx="10515600" cy="5455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solidFill>
                  <a:srgbClr val="6C6D70"/>
                </a:solidFill>
                <a:latin typeface="Tahoma" panose="020B0604030504040204" pitchFamily="34" charset="0"/>
                <a:ea typeface="Tahoma" panose="020B0604030504040204" pitchFamily="34" charset="0"/>
                <a:cs typeface="Tahoma" panose="020B0604030504040204" pitchFamily="34" charset="0"/>
              </a:rPr>
              <a:t>Vision Zero Advisory Committee (VZAC)</a:t>
            </a:r>
          </a:p>
        </p:txBody>
      </p:sp>
      <p:sp>
        <p:nvSpPr>
          <p:cNvPr id="13" name="Content Placeholder 2">
            <a:extLst>
              <a:ext uri="{FF2B5EF4-FFF2-40B4-BE49-F238E27FC236}">
                <a16:creationId xmlns:a16="http://schemas.microsoft.com/office/drawing/2014/main" id="{172A7D4B-4E5E-C71B-BC80-2913BCC0E9A6}"/>
              </a:ext>
            </a:extLst>
          </p:cNvPr>
          <p:cNvSpPr txBox="1">
            <a:spLocks/>
          </p:cNvSpPr>
          <p:nvPr/>
        </p:nvSpPr>
        <p:spPr>
          <a:xfrm>
            <a:off x="635977" y="5155329"/>
            <a:ext cx="10645851" cy="12080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646566"/>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46566"/>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46566"/>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46566"/>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en-US" sz="2200"/>
              <a:t>Recommended Adoption 10-2</a:t>
            </a:r>
          </a:p>
          <a:p>
            <a:pPr>
              <a:lnSpc>
                <a:spcPct val="100000"/>
              </a:lnSpc>
              <a:spcBef>
                <a:spcPts val="0"/>
              </a:spcBef>
              <a:buFont typeface="Wingdings" panose="05000000000000000000" pitchFamily="2" charset="2"/>
              <a:buChar char="§"/>
            </a:pPr>
            <a:r>
              <a:rPr lang="en-US" sz="2200">
                <a:ea typeface="Times New Roman" panose="02020603050405020304" pitchFamily="18" charset="0"/>
              </a:rPr>
              <a:t>Palm Beach County Representatives dissented due to </a:t>
            </a:r>
            <a:r>
              <a:rPr lang="en-US" sz="2200">
                <a:effectLst/>
                <a:latin typeface="Tahoma" panose="020B0604030504040204" pitchFamily="34" charset="0"/>
                <a:ea typeface="Times New Roman" panose="02020603050405020304" pitchFamily="18" charset="0"/>
              </a:rPr>
              <a:t>concerns with the Okeechobee Blvd &amp; State Road 7 Multimodal Corridor Study</a:t>
            </a:r>
            <a:endParaRPr lang="en-US" sz="2200">
              <a:ea typeface="Times New Roman" panose="02020603050405020304" pitchFamily="18" charset="0"/>
            </a:endParaRPr>
          </a:p>
          <a:p>
            <a:pPr marL="0" indent="0">
              <a:lnSpc>
                <a:spcPct val="100000"/>
              </a:lnSpc>
              <a:spcBef>
                <a:spcPts val="0"/>
              </a:spcBef>
              <a:buFont typeface="Arial" panose="020B0604020202020204" pitchFamily="34" charset="0"/>
              <a:buNone/>
            </a:pPr>
            <a:endParaRPr lang="en-US">
              <a:solidFill>
                <a:srgbClr val="757776"/>
              </a:solidFill>
            </a:endParaRPr>
          </a:p>
        </p:txBody>
      </p:sp>
    </p:spTree>
    <p:extLst>
      <p:ext uri="{BB962C8B-B14F-4D97-AF65-F5344CB8AC3E}">
        <p14:creationId xmlns:p14="http://schemas.microsoft.com/office/powerpoint/2010/main" val="3937471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8D94-C87C-9AF3-30B4-EB7F4741ED1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Mission Statement</a:t>
            </a:r>
          </a:p>
        </p:txBody>
      </p:sp>
      <p:pic>
        <p:nvPicPr>
          <p:cNvPr id="6" name="Picture 5" descr="Picture of street with green bicycle lanes"/>
          <p:cNvPicPr>
            <a:picLocks noChangeAspect="1"/>
          </p:cNvPicPr>
          <p:nvPr/>
        </p:nvPicPr>
        <p:blipFill rotWithShape="1">
          <a:blip r:embed="rId3" cstate="print">
            <a:extLst>
              <a:ext uri="{28A0092B-C50C-407E-A947-70E740481C1C}">
                <a14:useLocalDpi xmlns:a14="http://schemas.microsoft.com/office/drawing/2010/main" val="0"/>
              </a:ext>
            </a:extLst>
          </a:blip>
          <a:srcRect t="1250" b="13792"/>
          <a:stretch/>
        </p:blipFill>
        <p:spPr>
          <a:xfrm>
            <a:off x="0" y="1337"/>
            <a:ext cx="12199581" cy="6908800"/>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1" y="1193800"/>
            <a:ext cx="6415315" cy="5181600"/>
          </a:xfrm>
          <a:prstGeom prst="rect">
            <a:avLst/>
          </a:prstGeom>
          <a:solidFill>
            <a:srgbClr val="1C76B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845459" y="1249403"/>
            <a:ext cx="4724399" cy="523220"/>
          </a:xfrm>
          <a:prstGeom prst="rect">
            <a:avLst/>
          </a:prstGeom>
          <a:noFill/>
        </p:spPr>
        <p:txBody>
          <a:bodyPr wrap="square" rtlCol="0">
            <a:spAutoFit/>
          </a:bodyPr>
          <a:lstStyle/>
          <a:p>
            <a:pPr algn="ctr"/>
            <a:r>
              <a:rPr lang="en-US" sz="2800">
                <a:solidFill>
                  <a:schemeClr val="bg1"/>
                </a:solidFill>
                <a:latin typeface="Tahoma" panose="020B0604030504040204" pitchFamily="34" charset="0"/>
                <a:ea typeface="Tahoma" panose="020B0604030504040204" pitchFamily="34" charset="0"/>
                <a:cs typeface="Tahoma" panose="020B0604030504040204" pitchFamily="34" charset="0"/>
              </a:rPr>
              <a:t>MISSION</a:t>
            </a:r>
          </a:p>
        </p:txBody>
      </p:sp>
      <p:sp>
        <p:nvSpPr>
          <p:cNvPr id="7" name="TextBox 6"/>
          <p:cNvSpPr txBox="1"/>
          <p:nvPr/>
        </p:nvSpPr>
        <p:spPr>
          <a:xfrm>
            <a:off x="352901" y="1891130"/>
            <a:ext cx="5709519" cy="4247317"/>
          </a:xfrm>
          <a:prstGeom prst="rect">
            <a:avLst/>
          </a:prstGeom>
          <a:noFill/>
        </p:spPr>
        <p:txBody>
          <a:bodyPr wrap="square" rtlCol="0">
            <a:spAutoFit/>
          </a:bodyPr>
          <a:lstStyle/>
          <a:p>
            <a:r>
              <a:rPr lang="en-US" sz="540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To collaboratively plan, </a:t>
            </a:r>
            <a:r>
              <a:rPr lang="en-US" sz="5400">
                <a:ln w="0"/>
                <a:solidFill>
                  <a:srgbClr val="02E16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prioritize</a:t>
            </a:r>
            <a:r>
              <a:rPr lang="en-US" sz="540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and fund</a:t>
            </a:r>
            <a:r>
              <a:rPr lang="en-US" sz="5400">
                <a:ln w="0"/>
                <a:solidFill>
                  <a:srgbClr val="02E16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540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the transportation system.</a:t>
            </a:r>
          </a:p>
        </p:txBody>
      </p:sp>
    </p:spTree>
    <p:extLst>
      <p:ext uri="{BB962C8B-B14F-4D97-AF65-F5344CB8AC3E}">
        <p14:creationId xmlns:p14="http://schemas.microsoft.com/office/powerpoint/2010/main" val="166642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4F0162-FDEA-42B7-9346-477AA02AA274}"/>
              </a:ext>
            </a:extLst>
          </p:cNvPr>
          <p:cNvSpPr>
            <a:spLocks noGrp="1"/>
          </p:cNvSpPr>
          <p:nvPr>
            <p:ph type="title" idx="4294967295"/>
          </p:nvPr>
        </p:nvSpPr>
        <p:spPr>
          <a:xfrm>
            <a:off x="3500000" y="2232484"/>
            <a:ext cx="8176334" cy="22352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46566"/>
                </a:solidFill>
                <a:effectLst/>
                <a:uLnTx/>
                <a:uFillTx/>
                <a:latin typeface="Tahoma"/>
                <a:ea typeface="Tahoma"/>
                <a:cs typeface="Tahoma"/>
              </a:rPr>
              <a:t>Motion to Adopt</a:t>
            </a:r>
            <a:br>
              <a:rPr kumimoji="0" lang="en-US" sz="4000" b="0" i="0" u="none" strike="noStrike" kern="1200" cap="none" spc="0" normalizeH="0" baseline="0" noProof="0" dirty="0">
                <a:ln>
                  <a:noFill/>
                </a:ln>
                <a:solidFill>
                  <a:srgbClr val="646566"/>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4000" b="0" i="0" u="none" strike="noStrike" kern="1200" cap="none" spc="0" normalizeH="0" baseline="0" noProof="0" dirty="0">
                <a:ln>
                  <a:noFill/>
                </a:ln>
                <a:solidFill>
                  <a:srgbClr val="646566"/>
                </a:solidFill>
                <a:effectLst/>
                <a:uLnTx/>
                <a:uFillTx/>
                <a:latin typeface="Tahoma" panose="020B0604030504040204" pitchFamily="34" charset="0"/>
                <a:ea typeface="Tahoma" panose="020B0604030504040204" pitchFamily="34" charset="0"/>
                <a:cs typeface="Tahoma" panose="020B0604030504040204" pitchFamily="34" charset="0"/>
              </a:rPr>
              <a:t>the FY 24-28 List of Priority Projects </a:t>
            </a:r>
          </a:p>
        </p:txBody>
      </p:sp>
    </p:spTree>
    <p:extLst>
      <p:ext uri="{BB962C8B-B14F-4D97-AF65-F5344CB8AC3E}">
        <p14:creationId xmlns:p14="http://schemas.microsoft.com/office/powerpoint/2010/main" val="823739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16813-BFE7-4E62-B1D7-2D120A6419FB}"/>
              </a:ext>
            </a:extLst>
          </p:cNvPr>
          <p:cNvSpPr>
            <a:spLocks noGrp="1"/>
          </p:cNvSpPr>
          <p:nvPr>
            <p:ph type="ctrTitle"/>
          </p:nvPr>
        </p:nvSpPr>
        <p:spPr/>
        <p:txBody>
          <a:bodyPr/>
          <a:lstStyle/>
          <a:p>
            <a:r>
              <a:rPr lang="en-US" dirty="0"/>
              <a:t>FY 24-28 TIP Development Process</a:t>
            </a:r>
          </a:p>
        </p:txBody>
      </p:sp>
      <p:grpSp>
        <p:nvGrpSpPr>
          <p:cNvPr id="43" name="Group 42" descr="TIP Development Process:&#10;Project Development: Regionally significant projects are selected from the Long Range Transportation Plan (LRTP). Smaller projects are submitted by the TPA, FDOT, and local jurisdictions through the TPA's application process. Projects are evaluated to determine feasibility.&#10;&#10;List of Priority Projects (LOPP): The TPA Adopts a List of Priority Projects for the following programs - State Road Modifications, Local Initiatives, Transportation Alternatives. The TPA submits the LOPP to FDOT for review and inclusion into the Work Program.&#10;&#10;Draft Tentative Work Program (DTWP): FDOT provides a draft of the Work Program for TPA review. The TPA reviews the status of TPA Priority Projects, FDOT Strategic projects and other projects of significance.&#10;&#10;Transportation Improvement Program (TIP): The TPA builds the TIP based on the final version of the FDOT Work Program and local projects in local capital programs. ">
            <a:extLst>
              <a:ext uri="{FF2B5EF4-FFF2-40B4-BE49-F238E27FC236}">
                <a16:creationId xmlns:a16="http://schemas.microsoft.com/office/drawing/2014/main" id="{5D78C743-F990-1954-0673-6A3ECED61F42}"/>
              </a:ext>
            </a:extLst>
          </p:cNvPr>
          <p:cNvGrpSpPr/>
          <p:nvPr/>
        </p:nvGrpSpPr>
        <p:grpSpPr>
          <a:xfrm>
            <a:off x="788948" y="1657053"/>
            <a:ext cx="10607400" cy="4963819"/>
            <a:chOff x="1748532" y="1411628"/>
            <a:chExt cx="10246685" cy="3490087"/>
          </a:xfrm>
        </p:grpSpPr>
        <p:sp>
          <p:nvSpPr>
            <p:cNvPr id="44" name="Flowchart: Process 43">
              <a:extLst>
                <a:ext uri="{FF2B5EF4-FFF2-40B4-BE49-F238E27FC236}">
                  <a16:creationId xmlns:a16="http://schemas.microsoft.com/office/drawing/2014/main" id="{1F0710B2-8F04-3CDB-AA25-CC49DE88D244}"/>
                </a:ext>
              </a:extLst>
            </p:cNvPr>
            <p:cNvSpPr/>
            <p:nvPr/>
          </p:nvSpPr>
          <p:spPr>
            <a:xfrm>
              <a:off x="1748532" y="1411628"/>
              <a:ext cx="2549777" cy="961681"/>
            </a:xfrm>
            <a:prstGeom prst="flowChartProcess">
              <a:avLst/>
            </a:prstGeom>
            <a:solidFill>
              <a:srgbClr val="147BD1"/>
            </a:solidFill>
            <a:ln w="15875" cap="flat" cmpd="sng" algn="ctr">
              <a:solidFill>
                <a:sysClr val="window" lastClr="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Project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Development</a:t>
              </a:r>
            </a:p>
          </p:txBody>
        </p:sp>
        <p:sp>
          <p:nvSpPr>
            <p:cNvPr id="45" name="Flowchart: Process 44">
              <a:extLst>
                <a:ext uri="{FF2B5EF4-FFF2-40B4-BE49-F238E27FC236}">
                  <a16:creationId xmlns:a16="http://schemas.microsoft.com/office/drawing/2014/main" id="{25E647A9-ED52-7EE0-692C-A0BDC0DE4503}"/>
                </a:ext>
              </a:extLst>
            </p:cNvPr>
            <p:cNvSpPr/>
            <p:nvPr/>
          </p:nvSpPr>
          <p:spPr>
            <a:xfrm>
              <a:off x="4345886" y="1414200"/>
              <a:ext cx="2549777" cy="961681"/>
            </a:xfrm>
            <a:prstGeom prst="flowChartProcess">
              <a:avLst/>
            </a:prstGeom>
            <a:solidFill>
              <a:srgbClr val="26D07C"/>
            </a:solidFill>
            <a:ln w="158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List of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Priority Projects</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(LOPP)</a:t>
              </a:r>
            </a:p>
          </p:txBody>
        </p:sp>
        <p:sp>
          <p:nvSpPr>
            <p:cNvPr id="46" name="Flowchart: Process 45">
              <a:extLst>
                <a:ext uri="{FF2B5EF4-FFF2-40B4-BE49-F238E27FC236}">
                  <a16:creationId xmlns:a16="http://schemas.microsoft.com/office/drawing/2014/main" id="{24B6A8AB-9930-D8D7-A714-91B022B09F5F}"/>
                </a:ext>
              </a:extLst>
            </p:cNvPr>
            <p:cNvSpPr/>
            <p:nvPr/>
          </p:nvSpPr>
          <p:spPr>
            <a:xfrm>
              <a:off x="6895663" y="1414201"/>
              <a:ext cx="2549777" cy="961681"/>
            </a:xfrm>
            <a:prstGeom prst="flowChartProcess">
              <a:avLst/>
            </a:prstGeom>
            <a:solidFill>
              <a:srgbClr val="F8485E"/>
            </a:solidFill>
            <a:ln w="15875" cap="flat" cmpd="sng" algn="ctr">
              <a:solidFill>
                <a:sysClr val="window" lastClr="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Draft Tentative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Work Program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(DTWP)</a:t>
              </a:r>
            </a:p>
          </p:txBody>
        </p:sp>
        <p:sp>
          <p:nvSpPr>
            <p:cNvPr id="47" name="Flowchart: Process 46">
              <a:extLst>
                <a:ext uri="{FF2B5EF4-FFF2-40B4-BE49-F238E27FC236}">
                  <a16:creationId xmlns:a16="http://schemas.microsoft.com/office/drawing/2014/main" id="{804AB12C-BD41-2A5A-149F-381B7FAA36D2}"/>
                </a:ext>
              </a:extLst>
            </p:cNvPr>
            <p:cNvSpPr/>
            <p:nvPr/>
          </p:nvSpPr>
          <p:spPr>
            <a:xfrm>
              <a:off x="9445440" y="1414201"/>
              <a:ext cx="2549777" cy="961681"/>
            </a:xfrm>
            <a:prstGeom prst="flowChartProcess">
              <a:avLst/>
            </a:prstGeom>
            <a:solidFill>
              <a:srgbClr val="62B5E5"/>
            </a:solidFill>
            <a:ln w="15875" cap="flat" cmpd="sng" algn="ctr">
              <a:solidFill>
                <a:sysClr val="window" lastClr="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Transportation Improvement Program (TIP)</a:t>
              </a:r>
            </a:p>
          </p:txBody>
        </p:sp>
        <p:sp>
          <p:nvSpPr>
            <p:cNvPr id="48" name="Arrow: Chevron 47">
              <a:extLst>
                <a:ext uri="{FF2B5EF4-FFF2-40B4-BE49-F238E27FC236}">
                  <a16:creationId xmlns:a16="http://schemas.microsoft.com/office/drawing/2014/main" id="{15ACE12D-6ECC-B2B0-B6CF-D449C7FAE695}"/>
                </a:ext>
              </a:extLst>
            </p:cNvPr>
            <p:cNvSpPr/>
            <p:nvPr/>
          </p:nvSpPr>
          <p:spPr>
            <a:xfrm>
              <a:off x="4250732" y="1778074"/>
              <a:ext cx="193596" cy="233930"/>
            </a:xfrm>
            <a:prstGeom prst="chevron">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 name="Arrow: Chevron 48">
              <a:extLst>
                <a:ext uri="{FF2B5EF4-FFF2-40B4-BE49-F238E27FC236}">
                  <a16:creationId xmlns:a16="http://schemas.microsoft.com/office/drawing/2014/main" id="{F394BFCE-E033-C481-E07A-5A80F61BBA86}"/>
                </a:ext>
              </a:extLst>
            </p:cNvPr>
            <p:cNvSpPr/>
            <p:nvPr/>
          </p:nvSpPr>
          <p:spPr>
            <a:xfrm>
              <a:off x="6808330" y="1778074"/>
              <a:ext cx="193596" cy="233930"/>
            </a:xfrm>
            <a:prstGeom prst="chevron">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0" name="Arrow: Chevron 49">
              <a:extLst>
                <a:ext uri="{FF2B5EF4-FFF2-40B4-BE49-F238E27FC236}">
                  <a16:creationId xmlns:a16="http://schemas.microsoft.com/office/drawing/2014/main" id="{A7181971-7610-5F5C-6C46-9CE8381B8249}"/>
                </a:ext>
              </a:extLst>
            </p:cNvPr>
            <p:cNvSpPr/>
            <p:nvPr/>
          </p:nvSpPr>
          <p:spPr>
            <a:xfrm>
              <a:off x="9358107" y="1778074"/>
              <a:ext cx="193596" cy="233930"/>
            </a:xfrm>
            <a:prstGeom prst="chevron">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FA80155-0488-46BB-FF6C-FCF016D3F0AD}"/>
                </a:ext>
              </a:extLst>
            </p:cNvPr>
            <p:cNvSpPr txBox="1"/>
            <p:nvPr/>
          </p:nvSpPr>
          <p:spPr>
            <a:xfrm>
              <a:off x="1796109" y="2402303"/>
              <a:ext cx="2530843" cy="2499412"/>
            </a:xfrm>
            <a:prstGeom prst="rect">
              <a:avLst/>
            </a:prstGeom>
            <a:solidFill>
              <a:sysClr val="window" lastClr="FFFFFF"/>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rPr>
                <a:t>Regionally significant projects are selected from the Long Range Transportation Plan (LRTP). Smaller projects are submitted by the TPA, FDOT, and local jurisdictions through the TPA’s application process.</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rPr>
                <a:t>Projects are evaluated to determine feasibility.</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2" name="TextBox 51">
              <a:extLst>
                <a:ext uri="{FF2B5EF4-FFF2-40B4-BE49-F238E27FC236}">
                  <a16:creationId xmlns:a16="http://schemas.microsoft.com/office/drawing/2014/main" id="{CDC8D937-2360-4505-2975-7701E9B6E797}"/>
                </a:ext>
              </a:extLst>
            </p:cNvPr>
            <p:cNvSpPr txBox="1"/>
            <p:nvPr/>
          </p:nvSpPr>
          <p:spPr>
            <a:xfrm>
              <a:off x="4364819" y="2375878"/>
              <a:ext cx="2540309" cy="2315473"/>
            </a:xfrm>
            <a:prstGeom prst="rect">
              <a:avLst/>
            </a:prstGeom>
            <a:solidFill>
              <a:sysClr val="window" lastClr="FFFFFF">
                <a:lumMod val="95000"/>
              </a:sysClr>
            </a:solidFill>
            <a:effectLst>
              <a:outerShdw blurRad="50800" dist="38100" dir="5400000" algn="t" rotWithShape="0">
                <a:prstClr val="black">
                  <a:alpha val="40000"/>
                </a:prstClr>
              </a:outerShdw>
            </a:effectLst>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rPr>
                <a:t>The TPA adopts a List of Priority Projects for the following programs:</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rPr>
                <a:t>State Road Modifications Local Initiatives</a:t>
              </a:r>
            </a:p>
            <a:p>
              <a:pPr marL="171450" marR="0" lvl="0" indent="-1714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rPr>
                <a:t>Transportation Alternatives</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rPr>
                <a:t>The TPA submits the LOPP to FDOT for review and inclusion into the Work Program.</a:t>
              </a:r>
            </a:p>
          </p:txBody>
        </p:sp>
        <p:sp>
          <p:nvSpPr>
            <p:cNvPr id="53" name="TextBox 52">
              <a:extLst>
                <a:ext uri="{FF2B5EF4-FFF2-40B4-BE49-F238E27FC236}">
                  <a16:creationId xmlns:a16="http://schemas.microsoft.com/office/drawing/2014/main" id="{2E949F1F-B031-5BCA-FA38-9726CF741442}"/>
                </a:ext>
              </a:extLst>
            </p:cNvPr>
            <p:cNvSpPr txBox="1"/>
            <p:nvPr/>
          </p:nvSpPr>
          <p:spPr>
            <a:xfrm>
              <a:off x="6905128" y="2402304"/>
              <a:ext cx="2452979" cy="2391213"/>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rPr>
                <a:t>FDOT provides a draft of the Work Program for TPA review.</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rPr>
                <a:t>The TPA reviews the status of TPA Priority Projects, FDOT Strategic Intermodal System projects, and other projects of significance.</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4" name="TextBox 53">
              <a:extLst>
                <a:ext uri="{FF2B5EF4-FFF2-40B4-BE49-F238E27FC236}">
                  <a16:creationId xmlns:a16="http://schemas.microsoft.com/office/drawing/2014/main" id="{62F43078-0E16-3A3D-818D-C2E83378785C}"/>
                </a:ext>
              </a:extLst>
            </p:cNvPr>
            <p:cNvSpPr txBox="1"/>
            <p:nvPr/>
          </p:nvSpPr>
          <p:spPr>
            <a:xfrm>
              <a:off x="9439696" y="2402304"/>
              <a:ext cx="2549777" cy="1882674"/>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rPr>
                <a:t>The TPA builds the TIP based on the final version of the FDOT Work Program and local projects in local capital programs. </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6C6D7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05411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B3F02A7-D0A0-48E8-9BD2-0F235FD83BBF}"/>
              </a:ext>
            </a:extLst>
          </p:cNvPr>
          <p:cNvSpPr>
            <a:spLocks noGrp="1"/>
          </p:cNvSpPr>
          <p:nvPr>
            <p:ph type="ctrTitle"/>
          </p:nvPr>
        </p:nvSpPr>
        <p:spPr/>
        <p:txBody>
          <a:bodyPr/>
          <a:lstStyle/>
          <a:p>
            <a:r>
              <a:rPr lang="en-US"/>
              <a:t>Timeline to the FY 24-28 TIP</a:t>
            </a:r>
          </a:p>
        </p:txBody>
      </p:sp>
      <p:sp>
        <p:nvSpPr>
          <p:cNvPr id="4" name="Text Placeholder 2">
            <a:extLst>
              <a:ext uri="{FF2B5EF4-FFF2-40B4-BE49-F238E27FC236}">
                <a16:creationId xmlns:a16="http://schemas.microsoft.com/office/drawing/2014/main" id="{1FFC5400-7810-89A5-9505-61A48799841C}"/>
              </a:ext>
            </a:extLst>
          </p:cNvPr>
          <p:cNvSpPr txBox="1">
            <a:spLocks/>
          </p:cNvSpPr>
          <p:nvPr/>
        </p:nvSpPr>
        <p:spPr bwMode="auto">
          <a:xfrm>
            <a:off x="537081" y="1713392"/>
            <a:ext cx="10871197" cy="3431216"/>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150000"/>
              </a:lnSpc>
              <a:spcBef>
                <a:spcPts val="800"/>
              </a:spcBef>
              <a:buFont typeface="Wingdings" panose="05000000000000000000" pitchFamily="2" charset="2"/>
              <a:buChar char="§"/>
            </a:pPr>
            <a:r>
              <a:rPr lang="en-US" b="1" i="1">
                <a:solidFill>
                  <a:schemeClr val="accent5"/>
                </a:solidFill>
                <a:latin typeface="Tahoma" panose="020B0604030504040204" pitchFamily="34" charset="0"/>
                <a:ea typeface="Tahoma" panose="020B0604030504040204" pitchFamily="34" charset="0"/>
                <a:cs typeface="Tahoma" panose="020B0604030504040204" pitchFamily="34" charset="0"/>
              </a:rPr>
              <a:t>TPA approves Priority List for FY 24-28 -  July 2022</a:t>
            </a:r>
          </a:p>
          <a:p>
            <a:pPr>
              <a:lnSpc>
                <a:spcPct val="150000"/>
              </a:lnSpc>
              <a:spcBef>
                <a:spcPts val="800"/>
              </a:spcBef>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FDOT creates Draft Tentative Work Program– Summer/Fall 2022</a:t>
            </a:r>
          </a:p>
          <a:p>
            <a:pPr>
              <a:lnSpc>
                <a:spcPct val="150000"/>
              </a:lnSpc>
              <a:spcBef>
                <a:spcPts val="800"/>
              </a:spcBef>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TPA reviews Draft Tentative Work Program – December 2022</a:t>
            </a:r>
          </a:p>
          <a:p>
            <a:pPr>
              <a:lnSpc>
                <a:spcPct val="150000"/>
              </a:lnSpc>
              <a:spcBef>
                <a:spcPts val="800"/>
              </a:spcBef>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TPA reviews Draft TIP – May 2023</a:t>
            </a:r>
          </a:p>
          <a:p>
            <a:pPr>
              <a:lnSpc>
                <a:spcPct val="150000"/>
              </a:lnSpc>
              <a:spcBef>
                <a:spcPts val="800"/>
              </a:spcBef>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TPA adopts Final TIP – June 2023</a:t>
            </a:r>
          </a:p>
          <a:p>
            <a:pPr>
              <a:lnSpc>
                <a:spcPct val="150000"/>
              </a:lnSpc>
              <a:spcBef>
                <a:spcPts val="800"/>
              </a:spcBef>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Operating under FY 24-28 TIP – </a:t>
            </a:r>
            <a:r>
              <a:rPr lang="en-US" i="1">
                <a:solidFill>
                  <a:schemeClr val="tx1"/>
                </a:solidFill>
                <a:latin typeface="Tahoma" panose="020B0604030504040204" pitchFamily="34" charset="0"/>
                <a:ea typeface="Tahoma" panose="020B0604030504040204" pitchFamily="34" charset="0"/>
                <a:cs typeface="Tahoma" panose="020B0604030504040204" pitchFamily="34" charset="0"/>
              </a:rPr>
              <a:t>July 1, 2023 to June 30, 2024*</a:t>
            </a:r>
          </a:p>
          <a:p>
            <a:pPr marL="457189" lvl="1" indent="0">
              <a:spcBef>
                <a:spcPts val="800"/>
              </a:spcBef>
              <a:buNone/>
            </a:pPr>
            <a:r>
              <a:rPr lang="en-US" sz="1867" i="1">
                <a:solidFill>
                  <a:schemeClr val="tx1"/>
                </a:solidFill>
                <a:latin typeface="Tahoma" panose="020B0604030504040204" pitchFamily="34" charset="0"/>
                <a:ea typeface="Tahoma" panose="020B0604030504040204" pitchFamily="34" charset="0"/>
                <a:cs typeface="Tahoma" panose="020B0604030504040204" pitchFamily="34" charset="0"/>
              </a:rPr>
              <a:t>*Federal funds available October 1, 2023</a:t>
            </a:r>
            <a:endParaRPr lang="en-US" sz="1867">
              <a:latin typeface="Tahoma" panose="020B0604030504040204" pitchFamily="34" charset="0"/>
              <a:ea typeface="Tahoma" panose="020B0604030504040204" pitchFamily="34" charset="0"/>
              <a:cs typeface="Tahoma" panose="020B0604030504040204" pitchFamily="34" charset="0"/>
            </a:endParaRPr>
          </a:p>
          <a:p>
            <a:pPr marL="685783" indent="-685783">
              <a:spcBef>
                <a:spcPts val="800"/>
              </a:spcBef>
              <a:buFont typeface="Arial" charset="0"/>
              <a:buAutoNum type="arabicPeriod"/>
            </a:pPr>
            <a:endParaRPr lang="en-US" sz="2667">
              <a:effectLst>
                <a:outerShdw blurRad="38100" dist="38100" dir="2700000" algn="tl">
                  <a:srgbClr val="000000">
                    <a:alpha val="43137"/>
                  </a:srgbClr>
                </a:outerShdw>
              </a:effectLst>
              <a:latin typeface="Cambria" panose="02040503050406030204" pitchFamily="18" charset="0"/>
            </a:endParaRPr>
          </a:p>
          <a:p>
            <a:pPr marL="685783" indent="-685783">
              <a:spcBef>
                <a:spcPts val="800"/>
              </a:spcBef>
              <a:buFont typeface="Arial" charset="0"/>
              <a:buAutoNum type="arabicPeriod"/>
            </a:pPr>
            <a:endParaRPr lang="en-US" sz="2667">
              <a:effectLst>
                <a:outerShdw blurRad="38100" dist="38100" dir="2700000" algn="tl">
                  <a:srgbClr val="000000">
                    <a:alpha val="43137"/>
                  </a:srgbClr>
                </a:outerShdw>
              </a:effectLst>
              <a:latin typeface="Cambria" panose="02040503050406030204" pitchFamily="18" charset="0"/>
            </a:endParaRPr>
          </a:p>
          <a:p>
            <a:pPr marL="685783" indent="-685783">
              <a:spcBef>
                <a:spcPts val="800"/>
              </a:spcBef>
              <a:buFont typeface="Arial" charset="0"/>
              <a:buAutoNum type="arabicPeriod"/>
            </a:pPr>
            <a:endParaRPr lang="en-US" sz="2667">
              <a:effectLst>
                <a:outerShdw blurRad="38100" dist="38100" dir="2700000" algn="tl">
                  <a:srgbClr val="000000">
                    <a:alpha val="43137"/>
                  </a:srgbClr>
                </a:outerShdw>
              </a:effectLst>
              <a:latin typeface="Cambria" panose="02040503050406030204" pitchFamily="18" charset="0"/>
            </a:endParaRPr>
          </a:p>
          <a:p>
            <a:pPr marL="0" indent="0">
              <a:spcBef>
                <a:spcPts val="800"/>
              </a:spcBef>
              <a:buNone/>
            </a:pPr>
            <a:endParaRPr lang="en-US" sz="2667" u="sng">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989544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B3F02A7-D0A0-48E8-9BD2-0F235FD83BBF}"/>
              </a:ext>
            </a:extLst>
          </p:cNvPr>
          <p:cNvSpPr>
            <a:spLocks noGrp="1"/>
          </p:cNvSpPr>
          <p:nvPr>
            <p:ph type="ctrTitle"/>
          </p:nvPr>
        </p:nvSpPr>
        <p:spPr/>
        <p:txBody>
          <a:bodyPr/>
          <a:lstStyle/>
          <a:p>
            <a:r>
              <a:rPr lang="en-US" dirty="0"/>
              <a:t>TPA Funding Programs</a:t>
            </a:r>
          </a:p>
        </p:txBody>
      </p:sp>
      <p:graphicFrame>
        <p:nvGraphicFramePr>
          <p:cNvPr id="13" name="Table 12">
            <a:extLst>
              <a:ext uri="{FF2B5EF4-FFF2-40B4-BE49-F238E27FC236}">
                <a16:creationId xmlns:a16="http://schemas.microsoft.com/office/drawing/2014/main" id="{B678D4DC-0A10-E040-4024-B73AB5ED5704}"/>
              </a:ext>
            </a:extLst>
          </p:cNvPr>
          <p:cNvGraphicFramePr>
            <a:graphicFrameLocks noGrp="1"/>
          </p:cNvGraphicFramePr>
          <p:nvPr>
            <p:extLst>
              <p:ext uri="{D42A27DB-BD31-4B8C-83A1-F6EECF244321}">
                <p14:modId xmlns:p14="http://schemas.microsoft.com/office/powerpoint/2010/main" val="941029149"/>
              </p:ext>
            </p:extLst>
          </p:nvPr>
        </p:nvGraphicFramePr>
        <p:xfrm>
          <a:off x="108642" y="1765679"/>
          <a:ext cx="11959627" cy="4268567"/>
        </p:xfrm>
        <a:graphic>
          <a:graphicData uri="http://schemas.openxmlformats.org/drawingml/2006/table">
            <a:tbl>
              <a:tblPr firstRow="1" bandRow="1"/>
              <a:tblGrid>
                <a:gridCol w="2169873">
                  <a:extLst>
                    <a:ext uri="{9D8B030D-6E8A-4147-A177-3AD203B41FA5}">
                      <a16:colId xmlns:a16="http://schemas.microsoft.com/office/drawing/2014/main" val="4025129323"/>
                    </a:ext>
                  </a:extLst>
                </a:gridCol>
                <a:gridCol w="4046742">
                  <a:extLst>
                    <a:ext uri="{9D8B030D-6E8A-4147-A177-3AD203B41FA5}">
                      <a16:colId xmlns:a16="http://schemas.microsoft.com/office/drawing/2014/main" val="2555203373"/>
                    </a:ext>
                  </a:extLst>
                </a:gridCol>
                <a:gridCol w="5743012">
                  <a:extLst>
                    <a:ext uri="{9D8B030D-6E8A-4147-A177-3AD203B41FA5}">
                      <a16:colId xmlns:a16="http://schemas.microsoft.com/office/drawing/2014/main" val="1052209550"/>
                    </a:ext>
                  </a:extLst>
                </a:gridCol>
              </a:tblGrid>
              <a:tr h="47916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latin typeface="Tahoma" panose="020B0604030504040204" pitchFamily="34" charset="0"/>
                          <a:ea typeface="Tahoma" panose="020B0604030504040204" pitchFamily="34" charset="0"/>
                          <a:cs typeface="Tahoma" panose="020B0604030504040204" pitchFamily="34" charset="0"/>
                        </a:rPr>
                        <a:t>Project</a:t>
                      </a:r>
                      <a:r>
                        <a:rPr lang="en-US" sz="1800" baseline="0" dirty="0">
                          <a:latin typeface="Tahoma" panose="020B0604030504040204" pitchFamily="34" charset="0"/>
                          <a:ea typeface="Tahoma" panose="020B0604030504040204" pitchFamily="34" charset="0"/>
                          <a:cs typeface="Tahoma" panose="020B0604030504040204" pitchFamily="34" charset="0"/>
                        </a:rPr>
                        <a:t> Category</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6D07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latin typeface="Tahoma" panose="020B0604030504040204" pitchFamily="34" charset="0"/>
                          <a:ea typeface="Tahoma" panose="020B0604030504040204" pitchFamily="34" charset="0"/>
                          <a:cs typeface="Tahoma" panose="020B0604030504040204" pitchFamily="34" charset="0"/>
                        </a:rPr>
                        <a:t>Source of Projects</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6D07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latin typeface="Tahoma" panose="020B0604030504040204" pitchFamily="34" charset="0"/>
                          <a:ea typeface="Tahoma" panose="020B0604030504040204" pitchFamily="34" charset="0"/>
                          <a:cs typeface="Tahoma" panose="020B0604030504040204" pitchFamily="34" charset="0"/>
                        </a:rPr>
                        <a:t>Funding</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6D07C"/>
                    </a:solidFill>
                  </a:tcPr>
                </a:tc>
                <a:extLst>
                  <a:ext uri="{0D108BD9-81ED-4DB2-BD59-A6C34878D82A}">
                    <a16:rowId xmlns:a16="http://schemas.microsoft.com/office/drawing/2014/main" val="713756976"/>
                  </a:ext>
                </a:extLst>
              </a:tr>
              <a:tr h="10984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a:solidFill>
                            <a:schemeClr val="accent5"/>
                          </a:solidFill>
                          <a:latin typeface="Tahoma" panose="020B0604030504040204" pitchFamily="34" charset="0"/>
                          <a:ea typeface="Tahoma" panose="020B0604030504040204" pitchFamily="34" charset="0"/>
                          <a:cs typeface="Tahoma" panose="020B0604030504040204" pitchFamily="34" charset="0"/>
                        </a:rPr>
                        <a:t>State Road Modifications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600"/>
                        </a:spcAft>
                      </a:pPr>
                      <a:r>
                        <a:rPr lang="en-US" sz="1600" dirty="0">
                          <a:solidFill>
                            <a:schemeClr val="accent5"/>
                          </a:solidFill>
                          <a:latin typeface="Tahoma" panose="020B0604030504040204" pitchFamily="34" charset="0"/>
                          <a:ea typeface="Tahoma" panose="020B0604030504040204" pitchFamily="34" charset="0"/>
                          <a:cs typeface="Tahoma" panose="020B0604030504040204" pitchFamily="34" charset="0"/>
                        </a:rPr>
                        <a:t>LRTP Cost Feasible List</a:t>
                      </a:r>
                    </a:p>
                    <a:p>
                      <a:pPr algn="ctr">
                        <a:spcAft>
                          <a:spcPts val="600"/>
                        </a:spcAft>
                      </a:pPr>
                      <a:r>
                        <a:rPr lang="en-US" sz="1600" dirty="0">
                          <a:solidFill>
                            <a:schemeClr val="accent5"/>
                          </a:solidFill>
                          <a:latin typeface="Tahoma" panose="020B0604030504040204" pitchFamily="34" charset="0"/>
                          <a:ea typeface="Tahoma" panose="020B0604030504040204" pitchFamily="34" charset="0"/>
                          <a:cs typeface="Tahoma" panose="020B0604030504040204" pitchFamily="34" charset="0"/>
                        </a:rPr>
                        <a:t>Smaller modifications identified by staff/stakeholders, including resurfacing/rehab supplements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latin typeface="Tahoma" panose="020B0604030504040204" pitchFamily="34" charset="0"/>
                          <a:ea typeface="Tahoma" panose="020B0604030504040204" pitchFamily="34" charset="0"/>
                          <a:cs typeface="Tahoma" panose="020B0604030504040204" pitchFamily="34" charset="0"/>
                        </a:rPr>
                        <a:t>~$20.4</a:t>
                      </a:r>
                      <a:r>
                        <a:rPr lang="en-US" sz="1600" baseline="0" dirty="0">
                          <a:latin typeface="Tahoma" panose="020B0604030504040204" pitchFamily="34" charset="0"/>
                          <a:ea typeface="Tahoma" panose="020B0604030504040204" pitchFamily="34" charset="0"/>
                          <a:cs typeface="Tahoma" panose="020B0604030504040204" pitchFamily="34" charset="0"/>
                        </a:rPr>
                        <a:t> million/</a:t>
                      </a:r>
                      <a:r>
                        <a:rPr lang="en-US" sz="1600" baseline="0" dirty="0" err="1">
                          <a:latin typeface="Tahoma" panose="020B0604030504040204" pitchFamily="34" charset="0"/>
                          <a:ea typeface="Tahoma" panose="020B0604030504040204" pitchFamily="34" charset="0"/>
                          <a:cs typeface="Tahoma" panose="020B0604030504040204" pitchFamily="34" charset="0"/>
                        </a:rPr>
                        <a:t>yr</a:t>
                      </a:r>
                      <a:endParaRPr lang="en-US" sz="1600" dirty="0">
                        <a:latin typeface="Tahoma" panose="020B0604030504040204" pitchFamily="34" charset="0"/>
                        <a:ea typeface="Tahoma" panose="020B0604030504040204" pitchFamily="34" charset="0"/>
                        <a:cs typeface="Tahoma" panose="020B0604030504040204" pitchFamily="34" charset="0"/>
                      </a:endParaRPr>
                    </a:p>
                    <a:p>
                      <a:pPr algn="ctr"/>
                      <a:r>
                        <a:rPr lang="en-US" sz="1600" dirty="0">
                          <a:latin typeface="Tahoma" panose="020B0604030504040204" pitchFamily="34" charset="0"/>
                          <a:ea typeface="Tahoma" panose="020B0604030504040204" pitchFamily="34" charset="0"/>
                          <a:cs typeface="Tahoma" panose="020B0604030504040204" pitchFamily="34" charset="0"/>
                        </a:rPr>
                        <a:t>Primarily</a:t>
                      </a:r>
                      <a:r>
                        <a:rPr lang="en-US" sz="1600" baseline="0" dirty="0">
                          <a:latin typeface="Tahoma" panose="020B0604030504040204" pitchFamily="34" charset="0"/>
                          <a:ea typeface="Tahoma" panose="020B0604030504040204" pitchFamily="34" charset="0"/>
                          <a:cs typeface="Tahoma" panose="020B0604030504040204" pitchFamily="34" charset="0"/>
                        </a:rPr>
                        <a:t> State Funds</a:t>
                      </a:r>
                    </a:p>
                    <a:p>
                      <a:pPr algn="ctr"/>
                      <a:r>
                        <a:rPr lang="en-US" sz="1600" baseline="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District Dedicated Revenue</a:t>
                      </a:r>
                      <a:r>
                        <a:rPr lang="en-US" sz="1600" baseline="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-DDR, Statewide Fuel Tax-DS, Public Transit Office-DPTO)</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353813503"/>
                  </a:ext>
                </a:extLst>
              </a:tr>
              <a:tr h="2537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8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8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800" dirty="0">
                        <a:latin typeface="Tahoma" panose="020B0604030504040204" pitchFamily="34" charset="0"/>
                        <a:ea typeface="Tahoma" panose="020B0604030504040204" pitchFamily="34" charset="0"/>
                        <a:cs typeface="Tahoma" panose="020B060403050404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304062554"/>
                  </a:ext>
                </a:extLst>
              </a:tr>
              <a:tr h="10252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a:solidFill>
                            <a:schemeClr val="accent5"/>
                          </a:solidFill>
                          <a:latin typeface="Tahoma" panose="020B0604030504040204" pitchFamily="34" charset="0"/>
                          <a:ea typeface="Tahoma" panose="020B0604030504040204" pitchFamily="34" charset="0"/>
                          <a:cs typeface="Tahoma" panose="020B0604030504040204" pitchFamily="34" charset="0"/>
                        </a:rPr>
                        <a:t>Local Initiatives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a:solidFill>
                            <a:schemeClr val="accent5"/>
                          </a:solidFill>
                          <a:latin typeface="Tahoma" panose="020B0604030504040204" pitchFamily="34" charset="0"/>
                          <a:ea typeface="Tahoma" panose="020B0604030504040204" pitchFamily="34" charset="0"/>
                          <a:cs typeface="Tahoma" panose="020B0604030504040204" pitchFamily="34" charset="0"/>
                        </a:rPr>
                        <a:t>Annual</a:t>
                      </a:r>
                      <a:r>
                        <a:rPr lang="en-US" sz="1600" baseline="0">
                          <a:solidFill>
                            <a:schemeClr val="accent5"/>
                          </a:solidFill>
                          <a:latin typeface="Tahoma" panose="020B0604030504040204" pitchFamily="34" charset="0"/>
                          <a:ea typeface="Tahoma" panose="020B0604030504040204" pitchFamily="34" charset="0"/>
                          <a:cs typeface="Tahoma" panose="020B0604030504040204" pitchFamily="34" charset="0"/>
                        </a:rPr>
                        <a:t> </a:t>
                      </a:r>
                      <a:r>
                        <a:rPr lang="en-US" sz="1600">
                          <a:solidFill>
                            <a:schemeClr val="accent5"/>
                          </a:solidFill>
                          <a:latin typeface="Tahoma" panose="020B0604030504040204" pitchFamily="34" charset="0"/>
                          <a:ea typeface="Tahoma" panose="020B0604030504040204" pitchFamily="34" charset="0"/>
                          <a:cs typeface="Tahoma" panose="020B0604030504040204" pitchFamily="34" charset="0"/>
                        </a:rPr>
                        <a:t>Competitive</a:t>
                      </a:r>
                      <a:r>
                        <a:rPr lang="en-US" sz="1600" baseline="0">
                          <a:solidFill>
                            <a:schemeClr val="accent5"/>
                          </a:solidFill>
                          <a:latin typeface="Tahoma" panose="020B0604030504040204" pitchFamily="34" charset="0"/>
                          <a:ea typeface="Tahoma" panose="020B0604030504040204" pitchFamily="34" charset="0"/>
                          <a:cs typeface="Tahoma" panose="020B0604030504040204" pitchFamily="34" charset="0"/>
                        </a:rPr>
                        <a:t> Application for multimodal projects</a:t>
                      </a:r>
                      <a:endParaRPr lang="en-US" sz="1600">
                        <a:solidFill>
                          <a:schemeClr val="accent5"/>
                        </a:solidFill>
                        <a:latin typeface="Tahoma" panose="020B0604030504040204" pitchFamily="34" charset="0"/>
                        <a:ea typeface="Tahoma" panose="020B0604030504040204" pitchFamily="34" charset="0"/>
                        <a:cs typeface="Tahoma" panose="020B060403050404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dirty="0">
                          <a:latin typeface="Tahoma" panose="020B0604030504040204" pitchFamily="34" charset="0"/>
                          <a:ea typeface="Tahoma" panose="020B0604030504040204" pitchFamily="34" charset="0"/>
                          <a:cs typeface="Tahoma" panose="020B0604030504040204" pitchFamily="34" charset="0"/>
                        </a:rPr>
                        <a:t>~$22</a:t>
                      </a:r>
                      <a:r>
                        <a:rPr lang="en-US" sz="1600" baseline="0" dirty="0">
                          <a:latin typeface="Tahoma" panose="020B0604030504040204" pitchFamily="34" charset="0"/>
                          <a:ea typeface="Tahoma" panose="020B0604030504040204" pitchFamily="34" charset="0"/>
                          <a:cs typeface="Tahoma" panose="020B0604030504040204" pitchFamily="34" charset="0"/>
                        </a:rPr>
                        <a:t> million/</a:t>
                      </a:r>
                      <a:r>
                        <a:rPr lang="en-US" sz="1600" baseline="0" dirty="0" err="1">
                          <a:latin typeface="Tahoma" panose="020B0604030504040204" pitchFamily="34" charset="0"/>
                          <a:ea typeface="Tahoma" panose="020B0604030504040204" pitchFamily="34" charset="0"/>
                          <a:cs typeface="Tahoma" panose="020B0604030504040204" pitchFamily="34" charset="0"/>
                        </a:rPr>
                        <a:t>yr</a:t>
                      </a:r>
                      <a:r>
                        <a:rPr lang="en-US" sz="1600" baseline="0" dirty="0">
                          <a:latin typeface="Tahoma" panose="020B0604030504040204" pitchFamily="34" charset="0"/>
                          <a:ea typeface="Tahoma" panose="020B0604030504040204" pitchFamily="34" charset="0"/>
                          <a:cs typeface="Tahoma" panose="020B0604030504040204" pitchFamily="34" charset="0"/>
                        </a:rPr>
                        <a:t> </a:t>
                      </a:r>
                    </a:p>
                    <a:p>
                      <a:pPr algn="ctr"/>
                      <a:r>
                        <a:rPr lang="en-US" sz="1600" baseline="0" dirty="0">
                          <a:latin typeface="Tahoma" panose="020B0604030504040204" pitchFamily="34" charset="0"/>
                          <a:ea typeface="Tahoma" panose="020B0604030504040204" pitchFamily="34" charset="0"/>
                          <a:cs typeface="Tahoma" panose="020B0604030504040204" pitchFamily="34" charset="0"/>
                        </a:rPr>
                        <a:t>Primarily Federal Funds</a:t>
                      </a:r>
                    </a:p>
                    <a:p>
                      <a:pPr algn="ctr"/>
                      <a:r>
                        <a:rPr lang="en-US" sz="1600" baseline="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(TPA Surface Transportation Funds – SU, </a:t>
                      </a:r>
                    </a:p>
                    <a:p>
                      <a:pPr algn="ctr"/>
                      <a:r>
                        <a:rPr lang="en-US" sz="1600" baseline="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some FDOT Surface Transportation Funds – SA)</a:t>
                      </a:r>
                      <a:endPar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281932932"/>
                  </a:ext>
                </a:extLst>
              </a:tr>
              <a:tr h="2193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1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00" dirty="0">
                        <a:latin typeface="Tahoma" panose="020B0604030504040204" pitchFamily="34" charset="0"/>
                        <a:ea typeface="Tahoma" panose="020B0604030504040204" pitchFamily="34" charset="0"/>
                        <a:cs typeface="Tahoma" panose="020B060403050404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139835274"/>
                  </a:ext>
                </a:extLst>
              </a:tr>
              <a:tr h="102526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a:solidFill>
                            <a:schemeClr val="tx1"/>
                          </a:solidFill>
                          <a:latin typeface="Tahoma" panose="020B0604030504040204" pitchFamily="34" charset="0"/>
                          <a:ea typeface="Tahoma" panose="020B0604030504040204" pitchFamily="34" charset="0"/>
                          <a:cs typeface="Tahoma" panose="020B0604030504040204" pitchFamily="34" charset="0"/>
                        </a:rPr>
                        <a:t>Transportation </a:t>
                      </a:r>
                      <a:r>
                        <a:rPr lang="en-US" sz="2000">
                          <a:solidFill>
                            <a:schemeClr val="accent5"/>
                          </a:solidFill>
                          <a:latin typeface="Tahoma" panose="020B0604030504040204" pitchFamily="34" charset="0"/>
                          <a:ea typeface="Tahoma" panose="020B0604030504040204" pitchFamily="34" charset="0"/>
                          <a:cs typeface="Tahoma" panose="020B0604030504040204" pitchFamily="34" charset="0"/>
                        </a:rPr>
                        <a:t>Alternatives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a:solidFill>
                            <a:schemeClr val="accent5"/>
                          </a:solidFill>
                          <a:latin typeface="Tahoma" panose="020B0604030504040204" pitchFamily="34" charset="0"/>
                          <a:ea typeface="Tahoma" panose="020B0604030504040204" pitchFamily="34" charset="0"/>
                          <a:cs typeface="Tahoma" panose="020B0604030504040204" pitchFamily="34" charset="0"/>
                        </a:rPr>
                        <a:t>Annual Competitive</a:t>
                      </a:r>
                      <a:r>
                        <a:rPr lang="en-US" sz="1600" baseline="0">
                          <a:solidFill>
                            <a:schemeClr val="accent5"/>
                          </a:solidFill>
                          <a:latin typeface="Tahoma" panose="020B0604030504040204" pitchFamily="34" charset="0"/>
                          <a:ea typeface="Tahoma" panose="020B0604030504040204" pitchFamily="34" charset="0"/>
                          <a:cs typeface="Tahoma" panose="020B0604030504040204" pitchFamily="34" charset="0"/>
                        </a:rPr>
                        <a:t> Application for </a:t>
                      </a:r>
                    </a:p>
                    <a:p>
                      <a:pPr algn="ctr"/>
                      <a:r>
                        <a:rPr lang="en-US" sz="1600" baseline="0">
                          <a:solidFill>
                            <a:schemeClr val="accent5"/>
                          </a:solidFill>
                          <a:latin typeface="Tahoma" panose="020B0604030504040204" pitchFamily="34" charset="0"/>
                          <a:ea typeface="Tahoma" panose="020B0604030504040204" pitchFamily="34" charset="0"/>
                          <a:cs typeface="Tahoma" panose="020B0604030504040204" pitchFamily="34" charset="0"/>
                        </a:rPr>
                        <a:t>non-motorized projects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aseline="0" dirty="0">
                          <a:latin typeface="Tahoma" panose="020B0604030504040204" pitchFamily="34" charset="0"/>
                          <a:ea typeface="Tahoma" panose="020B0604030504040204" pitchFamily="34" charset="0"/>
                          <a:cs typeface="Tahoma" panose="020B0604030504040204" pitchFamily="34" charset="0"/>
                        </a:rPr>
                        <a:t>~$3.1 million/</a:t>
                      </a:r>
                      <a:r>
                        <a:rPr lang="en-US" sz="1600" baseline="0" dirty="0" err="1">
                          <a:latin typeface="Tahoma" panose="020B0604030504040204" pitchFamily="34" charset="0"/>
                          <a:ea typeface="Tahoma" panose="020B0604030504040204" pitchFamily="34" charset="0"/>
                          <a:cs typeface="Tahoma" panose="020B0604030504040204" pitchFamily="34" charset="0"/>
                        </a:rPr>
                        <a:t>yr</a:t>
                      </a:r>
                      <a:endParaRPr lang="en-US" sz="1600" baseline="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aseline="0" dirty="0">
                          <a:latin typeface="Tahoma" panose="020B0604030504040204" pitchFamily="34" charset="0"/>
                          <a:ea typeface="Tahoma" panose="020B0604030504040204" pitchFamily="34" charset="0"/>
                          <a:cs typeface="Tahoma" panose="020B0604030504040204" pitchFamily="34" charset="0"/>
                        </a:rPr>
                        <a:t>Primarily Federal Funds</a:t>
                      </a:r>
                    </a:p>
                    <a:p>
                      <a:pPr algn="ctr"/>
                      <a:r>
                        <a:rPr lang="en-US" sz="1600" baseline="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(TPA Transportation Alternatives - TALU,</a:t>
                      </a:r>
                    </a:p>
                    <a:p>
                      <a:pPr algn="ctr"/>
                      <a:r>
                        <a:rPr lang="en-US" sz="1600" baseline="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FDOT Transportation Alternatives - TALT)</a:t>
                      </a:r>
                      <a:endParaRPr lang="en-US"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913042888"/>
                  </a:ext>
                </a:extLst>
              </a:tr>
            </a:tbl>
          </a:graphicData>
        </a:graphic>
      </p:graphicFrame>
    </p:spTree>
    <p:extLst>
      <p:ext uri="{BB962C8B-B14F-4D97-AF65-F5344CB8AC3E}">
        <p14:creationId xmlns:p14="http://schemas.microsoft.com/office/powerpoint/2010/main" val="3379544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218C1A4-F67C-D33A-5588-4A08AA5991B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81" b="1"/>
          <a:stretch/>
        </p:blipFill>
        <p:spPr bwMode="auto">
          <a:xfrm>
            <a:off x="6476577" y="1602464"/>
            <a:ext cx="5715423" cy="528491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1B3F02A7-D0A0-48E8-9BD2-0F235FD83BBF}"/>
              </a:ext>
            </a:extLst>
          </p:cNvPr>
          <p:cNvSpPr>
            <a:spLocks noGrp="1"/>
          </p:cNvSpPr>
          <p:nvPr>
            <p:ph type="ctrTitle"/>
          </p:nvPr>
        </p:nvSpPr>
        <p:spPr/>
        <p:txBody>
          <a:bodyPr/>
          <a:lstStyle/>
          <a:p>
            <a:r>
              <a:rPr lang="en-US"/>
              <a:t>State Road Modifications</a:t>
            </a:r>
          </a:p>
        </p:txBody>
      </p:sp>
      <p:sp>
        <p:nvSpPr>
          <p:cNvPr id="13" name="Content Placeholder 1">
            <a:extLst>
              <a:ext uri="{FF2B5EF4-FFF2-40B4-BE49-F238E27FC236}">
                <a16:creationId xmlns:a16="http://schemas.microsoft.com/office/drawing/2014/main" id="{D3265B47-2C55-D8E2-EDDE-4C7CFF9F798A}"/>
              </a:ext>
            </a:extLst>
          </p:cNvPr>
          <p:cNvSpPr>
            <a:spLocks noGrp="1"/>
          </p:cNvSpPr>
          <p:nvPr>
            <p:ph idx="1"/>
          </p:nvPr>
        </p:nvSpPr>
        <p:spPr>
          <a:xfrm>
            <a:off x="196155" y="1694232"/>
            <a:ext cx="6328930" cy="462400"/>
          </a:xfrm>
        </p:spPr>
        <p:txBody>
          <a:bodyPr>
            <a:noAutofit/>
          </a:bodyPr>
          <a:lstStyle/>
          <a:p>
            <a:pPr marL="0" indent="0">
              <a:buNone/>
            </a:pPr>
            <a:r>
              <a:rPr lang="en-US" sz="2800" b="1" dirty="0">
                <a:solidFill>
                  <a:schemeClr val="tx1"/>
                </a:solidFill>
              </a:rPr>
              <a:t>Program Overview</a:t>
            </a:r>
            <a:endParaRPr lang="en-US" sz="2800" dirty="0">
              <a:solidFill>
                <a:schemeClr val="tx1"/>
              </a:solidFill>
            </a:endParaRPr>
          </a:p>
          <a:p>
            <a:pPr marL="0" indent="0">
              <a:buNone/>
            </a:pPr>
            <a:endParaRPr lang="en-US" sz="2800">
              <a:solidFill>
                <a:schemeClr val="tx1"/>
              </a:solidFill>
            </a:endParaRPr>
          </a:p>
          <a:p>
            <a:pPr marL="0" indent="0">
              <a:buNone/>
            </a:pPr>
            <a:endParaRPr lang="en-US" sz="2800">
              <a:solidFill>
                <a:schemeClr val="tx1"/>
              </a:solidFill>
            </a:endParaRPr>
          </a:p>
          <a:p>
            <a:pPr marL="0" indent="0">
              <a:buNone/>
            </a:pPr>
            <a:endParaRPr lang="en-US" sz="2800" u="sng">
              <a:solidFill>
                <a:schemeClr val="tx1"/>
              </a:solidFill>
            </a:endParaRPr>
          </a:p>
          <a:p>
            <a:endParaRPr lang="en-US" sz="2800"/>
          </a:p>
        </p:txBody>
      </p:sp>
      <p:sp>
        <p:nvSpPr>
          <p:cNvPr id="14" name="Text Placeholder 2">
            <a:extLst>
              <a:ext uri="{FF2B5EF4-FFF2-40B4-BE49-F238E27FC236}">
                <a16:creationId xmlns:a16="http://schemas.microsoft.com/office/drawing/2014/main" id="{F0387D5C-0D7D-F3DB-B747-483A66A4F414}"/>
              </a:ext>
            </a:extLst>
          </p:cNvPr>
          <p:cNvSpPr txBox="1">
            <a:spLocks/>
          </p:cNvSpPr>
          <p:nvPr/>
        </p:nvSpPr>
        <p:spPr bwMode="auto">
          <a:xfrm>
            <a:off x="379860" y="2206273"/>
            <a:ext cx="6145225" cy="395369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spcAft>
                <a:spcPts val="1200"/>
              </a:spcAft>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Purpose</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 Construct and enhance state roadways to advance the TPA’s vision</a:t>
            </a:r>
          </a:p>
          <a:p>
            <a:pPr marL="0" indent="0">
              <a:spcBef>
                <a:spcPts val="0"/>
              </a:spcBef>
              <a:spcAft>
                <a:spcPts val="1200"/>
              </a:spcAft>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Projects</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 Safety, Complete Streets, Transit, Technology, Resiliency</a:t>
            </a:r>
          </a:p>
          <a:p>
            <a:pPr marL="0" indent="0">
              <a:spcBef>
                <a:spcPts val="0"/>
              </a:spcBef>
              <a:spcAft>
                <a:spcPts val="1200"/>
              </a:spcAft>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Eligible Roads </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State Roadways</a:t>
            </a:r>
          </a:p>
          <a:p>
            <a:pPr marL="0" indent="0">
              <a:spcBef>
                <a:spcPts val="0"/>
              </a:spcBef>
              <a:spcAft>
                <a:spcPts val="1200"/>
              </a:spcAft>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Annual Funding </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~$20.4M/</a:t>
            </a:r>
            <a:r>
              <a:rPr lang="en-US" sz="2200" dirty="0" err="1">
                <a:solidFill>
                  <a:schemeClr val="tx1"/>
                </a:solidFill>
                <a:latin typeface="Tahoma" panose="020B0604030504040204" pitchFamily="34" charset="0"/>
                <a:ea typeface="Tahoma" panose="020B0604030504040204" pitchFamily="34" charset="0"/>
                <a:cs typeface="Tahoma" panose="020B0604030504040204" pitchFamily="34" charset="0"/>
              </a:rPr>
              <a:t>yr</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in state funds</a:t>
            </a:r>
          </a:p>
          <a:p>
            <a:pPr marL="0" indent="0">
              <a:spcBef>
                <a:spcPts val="0"/>
              </a:spcBef>
              <a:spcAft>
                <a:spcPts val="1200"/>
              </a:spcAft>
              <a:buNone/>
            </a:pP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5 Year Timeline </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New phases typically programmed in new 5</a:t>
            </a:r>
            <a:r>
              <a:rPr lang="en-US" sz="22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th</a:t>
            </a:r>
            <a:r>
              <a:rPr lang="en-US" sz="2200" dirty="0">
                <a:solidFill>
                  <a:schemeClr val="tx1"/>
                </a:solidFill>
                <a:latin typeface="Tahoma" panose="020B0604030504040204" pitchFamily="34" charset="0"/>
                <a:ea typeface="Tahoma" panose="020B0604030504040204" pitchFamily="34" charset="0"/>
                <a:cs typeface="Tahoma" panose="020B0604030504040204" pitchFamily="34" charset="0"/>
              </a:rPr>
              <a:t> year</a:t>
            </a:r>
          </a:p>
          <a:p>
            <a:pPr marL="0" indent="0">
              <a:buNone/>
            </a:pPr>
            <a:endParaRPr lang="en-US" sz="2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1">
            <a:extLst>
              <a:ext uri="{FF2B5EF4-FFF2-40B4-BE49-F238E27FC236}">
                <a16:creationId xmlns:a16="http://schemas.microsoft.com/office/drawing/2014/main" id="{5941460E-4E2C-7CDC-8844-2A1E050C6E26}"/>
              </a:ext>
            </a:extLst>
          </p:cNvPr>
          <p:cNvSpPr txBox="1">
            <a:spLocks/>
          </p:cNvSpPr>
          <p:nvPr/>
        </p:nvSpPr>
        <p:spPr>
          <a:xfrm>
            <a:off x="7774182" y="6455748"/>
            <a:ext cx="4417818" cy="462400"/>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rgbClr val="646566"/>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646566"/>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6C6D70"/>
                </a:solidFill>
                <a:latin typeface="Trebuchet MS" panose="020B060302020202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600" b="1" dirty="0">
                <a:solidFill>
                  <a:schemeClr val="bg1"/>
                </a:solidFill>
              </a:rPr>
              <a:t>Southern Blvd widening in 2020</a:t>
            </a:r>
            <a:endParaRPr lang="en-US" sz="1600" dirty="0">
              <a:solidFill>
                <a:schemeClr val="bg1"/>
              </a:solidFill>
            </a:endParaRPr>
          </a:p>
        </p:txBody>
      </p:sp>
    </p:spTree>
    <p:extLst>
      <p:ext uri="{BB962C8B-B14F-4D97-AF65-F5344CB8AC3E}">
        <p14:creationId xmlns:p14="http://schemas.microsoft.com/office/powerpoint/2010/main" val="3251649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BEFF2-4917-48FC-8F0A-2B9BD2D3A891}"/>
              </a:ext>
            </a:extLst>
          </p:cNvPr>
          <p:cNvSpPr>
            <a:spLocks noGrp="1"/>
          </p:cNvSpPr>
          <p:nvPr>
            <p:ph type="ctrTitle"/>
          </p:nvPr>
        </p:nvSpPr>
        <p:spPr>
          <a:xfrm>
            <a:off x="838199" y="280052"/>
            <a:ext cx="9054830" cy="978581"/>
          </a:xfrm>
        </p:spPr>
        <p:txBody>
          <a:bodyPr/>
          <a:lstStyle/>
          <a:p>
            <a:r>
              <a:rPr lang="en-US"/>
              <a:t>State Road Modifications</a:t>
            </a:r>
          </a:p>
        </p:txBody>
      </p:sp>
      <p:sp>
        <p:nvSpPr>
          <p:cNvPr id="12" name="Content Placeholder 1">
            <a:extLst>
              <a:ext uri="{FF2B5EF4-FFF2-40B4-BE49-F238E27FC236}">
                <a16:creationId xmlns:a16="http://schemas.microsoft.com/office/drawing/2014/main" id="{1C664C94-2437-6149-7DB9-76C294A95781}"/>
              </a:ext>
            </a:extLst>
          </p:cNvPr>
          <p:cNvSpPr>
            <a:spLocks noGrp="1"/>
          </p:cNvSpPr>
          <p:nvPr>
            <p:ph idx="1"/>
          </p:nvPr>
        </p:nvSpPr>
        <p:spPr>
          <a:xfrm>
            <a:off x="196156" y="1801830"/>
            <a:ext cx="6328930" cy="462400"/>
          </a:xfrm>
        </p:spPr>
        <p:txBody>
          <a:bodyPr>
            <a:noAutofit/>
          </a:bodyPr>
          <a:lstStyle/>
          <a:p>
            <a:pPr marL="0" indent="0">
              <a:buNone/>
            </a:pPr>
            <a:r>
              <a:rPr lang="en-US" sz="2800" b="1" dirty="0">
                <a:solidFill>
                  <a:schemeClr val="tx1"/>
                </a:solidFill>
              </a:rPr>
              <a:t>Priority Requests</a:t>
            </a:r>
            <a:endParaRPr lang="en-US" sz="2800" dirty="0">
              <a:solidFill>
                <a:schemeClr val="tx1"/>
              </a:solidFill>
            </a:endParaRPr>
          </a:p>
          <a:p>
            <a:pPr marL="0" indent="0">
              <a:buNone/>
            </a:pPr>
            <a:endParaRPr lang="en-US" sz="2800">
              <a:solidFill>
                <a:schemeClr val="tx1"/>
              </a:solidFill>
            </a:endParaRPr>
          </a:p>
          <a:p>
            <a:pPr marL="0" indent="0">
              <a:buNone/>
            </a:pPr>
            <a:endParaRPr lang="en-US" sz="2800">
              <a:solidFill>
                <a:schemeClr val="tx1"/>
              </a:solidFill>
            </a:endParaRPr>
          </a:p>
          <a:p>
            <a:pPr marL="0" indent="0">
              <a:buNone/>
            </a:pPr>
            <a:endParaRPr lang="en-US" sz="2800" u="sng">
              <a:solidFill>
                <a:schemeClr val="tx1"/>
              </a:solidFill>
            </a:endParaRPr>
          </a:p>
          <a:p>
            <a:endParaRPr lang="en-US" sz="2800"/>
          </a:p>
        </p:txBody>
      </p:sp>
      <p:sp>
        <p:nvSpPr>
          <p:cNvPr id="13" name="Text Placeholder 2">
            <a:extLst>
              <a:ext uri="{FF2B5EF4-FFF2-40B4-BE49-F238E27FC236}">
                <a16:creationId xmlns:a16="http://schemas.microsoft.com/office/drawing/2014/main" id="{4FF206CF-22B4-B2D9-16FB-DDF7AEA1D00B}"/>
              </a:ext>
            </a:extLst>
          </p:cNvPr>
          <p:cNvSpPr txBox="1">
            <a:spLocks/>
          </p:cNvSpPr>
          <p:nvPr/>
        </p:nvSpPr>
        <p:spPr bwMode="auto">
          <a:xfrm>
            <a:off x="435737" y="2264230"/>
            <a:ext cx="11320526" cy="3715946"/>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Atlantic Avenue widening from west of Lyons Road to Jog Road </a:t>
            </a:r>
          </a:p>
          <a:p>
            <a:pPr lvl="1">
              <a:spcAft>
                <a:spcPts val="600"/>
              </a:spcAft>
              <a:buFont typeface="Wingdings" panose="05000000000000000000" pitchFamily="2" charset="2"/>
              <a:buChar char="§"/>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Accelerate funding for ROW &amp; CST funding and reduce the amount of ROW required in order to minimize impacts and reduce costs</a:t>
            </a:r>
          </a:p>
          <a:p>
            <a:pPr>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US-1 enhanced transit &amp; multimodal corridor facilities</a:t>
            </a:r>
          </a:p>
          <a:p>
            <a:pPr lvl="1">
              <a:buFont typeface="Wingdings" panose="05000000000000000000" pitchFamily="2" charset="2"/>
              <a:buChar char="§"/>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CST funding for the lane repurposing project in Boca Raton</a:t>
            </a:r>
          </a:p>
          <a:p>
            <a:pPr lvl="1">
              <a:buFont typeface="Wingdings" panose="05000000000000000000" pitchFamily="2" charset="2"/>
              <a:buChar char="§"/>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CST funding for complete streets project in West Palm Beach</a:t>
            </a:r>
          </a:p>
          <a:p>
            <a:pPr lvl="1">
              <a:buFont typeface="Wingdings" panose="05000000000000000000" pitchFamily="2" charset="2"/>
              <a:buChar char="§"/>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PE funding for lane repurposing project in Lake Worth Beach</a:t>
            </a:r>
          </a:p>
        </p:txBody>
      </p:sp>
    </p:spTree>
    <p:extLst>
      <p:ext uri="{BB962C8B-B14F-4D97-AF65-F5344CB8AC3E}">
        <p14:creationId xmlns:p14="http://schemas.microsoft.com/office/powerpoint/2010/main" val="709300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BEFF2-4917-48FC-8F0A-2B9BD2D3A891}"/>
              </a:ext>
            </a:extLst>
          </p:cNvPr>
          <p:cNvSpPr>
            <a:spLocks noGrp="1"/>
          </p:cNvSpPr>
          <p:nvPr>
            <p:ph type="ctrTitle"/>
          </p:nvPr>
        </p:nvSpPr>
        <p:spPr>
          <a:xfrm>
            <a:off x="838199" y="280052"/>
            <a:ext cx="9054830" cy="978581"/>
          </a:xfrm>
        </p:spPr>
        <p:txBody>
          <a:bodyPr/>
          <a:lstStyle/>
          <a:p>
            <a:r>
              <a:rPr lang="en-US"/>
              <a:t>State Road Modifications</a:t>
            </a:r>
          </a:p>
        </p:txBody>
      </p:sp>
      <p:sp>
        <p:nvSpPr>
          <p:cNvPr id="12" name="Content Placeholder 1">
            <a:extLst>
              <a:ext uri="{FF2B5EF4-FFF2-40B4-BE49-F238E27FC236}">
                <a16:creationId xmlns:a16="http://schemas.microsoft.com/office/drawing/2014/main" id="{1C664C94-2437-6149-7DB9-76C294A95781}"/>
              </a:ext>
            </a:extLst>
          </p:cNvPr>
          <p:cNvSpPr>
            <a:spLocks noGrp="1"/>
          </p:cNvSpPr>
          <p:nvPr>
            <p:ph idx="1"/>
          </p:nvPr>
        </p:nvSpPr>
        <p:spPr>
          <a:xfrm>
            <a:off x="196156" y="1712454"/>
            <a:ext cx="6328930" cy="462400"/>
          </a:xfrm>
        </p:spPr>
        <p:txBody>
          <a:bodyPr>
            <a:noAutofit/>
          </a:bodyPr>
          <a:lstStyle/>
          <a:p>
            <a:pPr marL="0" indent="0">
              <a:buNone/>
            </a:pPr>
            <a:r>
              <a:rPr lang="en-US" sz="2800" b="1" dirty="0">
                <a:solidFill>
                  <a:schemeClr val="tx1"/>
                </a:solidFill>
              </a:rPr>
              <a:t>Priority Requests</a:t>
            </a:r>
            <a:endParaRPr lang="en-US" sz="2800" dirty="0">
              <a:solidFill>
                <a:schemeClr val="tx1"/>
              </a:solidFill>
            </a:endParaRPr>
          </a:p>
          <a:p>
            <a:pPr marL="0" indent="0">
              <a:buNone/>
            </a:pPr>
            <a:endParaRPr lang="en-US" sz="2800">
              <a:solidFill>
                <a:schemeClr val="tx1"/>
              </a:solidFill>
            </a:endParaRPr>
          </a:p>
          <a:p>
            <a:pPr marL="0" indent="0">
              <a:buNone/>
            </a:pPr>
            <a:endParaRPr lang="en-US" sz="2800">
              <a:solidFill>
                <a:schemeClr val="tx1"/>
              </a:solidFill>
            </a:endParaRPr>
          </a:p>
          <a:p>
            <a:pPr marL="0" indent="0">
              <a:buNone/>
            </a:pPr>
            <a:endParaRPr lang="en-US" sz="2800" u="sng">
              <a:solidFill>
                <a:schemeClr val="tx1"/>
              </a:solidFill>
            </a:endParaRPr>
          </a:p>
          <a:p>
            <a:endParaRPr lang="en-US" sz="2800"/>
          </a:p>
        </p:txBody>
      </p:sp>
      <p:sp>
        <p:nvSpPr>
          <p:cNvPr id="13" name="Text Placeholder 2">
            <a:extLst>
              <a:ext uri="{FF2B5EF4-FFF2-40B4-BE49-F238E27FC236}">
                <a16:creationId xmlns:a16="http://schemas.microsoft.com/office/drawing/2014/main" id="{4FF206CF-22B4-B2D9-16FB-DDF7AEA1D00B}"/>
              </a:ext>
            </a:extLst>
          </p:cNvPr>
          <p:cNvSpPr txBox="1">
            <a:spLocks/>
          </p:cNvSpPr>
          <p:nvPr/>
        </p:nvSpPr>
        <p:spPr bwMode="auto">
          <a:xfrm>
            <a:off x="343884" y="2121338"/>
            <a:ext cx="11504232" cy="445661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Okeechobee Blvd enhanced transit &amp; multimodal corridor facilities</a:t>
            </a:r>
          </a:p>
          <a:p>
            <a:pPr lvl="1">
              <a:spcAft>
                <a:spcPts val="600"/>
              </a:spcAft>
              <a:buFont typeface="Wingdings" panose="05000000000000000000" pitchFamily="2" charset="2"/>
              <a:buChar char="§"/>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CST funding for enhanced transit shelters</a:t>
            </a:r>
          </a:p>
          <a:p>
            <a:pPr>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Lake Worth Rd enhanced transit &amp; multimodal corridor facilities</a:t>
            </a:r>
          </a:p>
          <a:p>
            <a:pPr lvl="1">
              <a:spcAft>
                <a:spcPts val="600"/>
              </a:spcAft>
              <a:buFont typeface="Wingdings" panose="05000000000000000000" pitchFamily="2" charset="2"/>
              <a:buChar char="§"/>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Funding of transit signal prioritization to coincide with the transit signal prioritization on US-1 and Okeechobee Blvd</a:t>
            </a:r>
          </a:p>
          <a:p>
            <a:pPr>
              <a:buFont typeface="Wingdings" panose="05000000000000000000" pitchFamily="2" charset="2"/>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Federal Hwy at Spanish River Blvd</a:t>
            </a:r>
          </a:p>
          <a:p>
            <a:pPr lvl="1">
              <a:buFont typeface="Wingdings" panose="05000000000000000000" pitchFamily="2" charset="2"/>
              <a:buChar char="§"/>
            </a:pPr>
            <a:r>
              <a:rPr lang="en-US" sz="2400">
                <a:solidFill>
                  <a:schemeClr val="tx1"/>
                </a:solidFill>
                <a:latin typeface="Tahoma" panose="020B0604030504040204" pitchFamily="34" charset="0"/>
                <a:ea typeface="Tahoma" panose="020B0604030504040204" pitchFamily="34" charset="0"/>
                <a:cs typeface="Tahoma" panose="020B0604030504040204" pitchFamily="34" charset="0"/>
              </a:rPr>
              <a:t>TPA requests construction funding</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Okeechobee Blvd feasibility study</a:t>
            </a:r>
          </a:p>
          <a:p>
            <a:pPr lvl="1">
              <a:buFont typeface="Wingdings" panose="05000000000000000000" pitchFamily="2" charset="2"/>
              <a:buChar char="§"/>
            </a:pP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Next step after TPA planning study and Board direction</a:t>
            </a:r>
            <a:endParaRPr lang="en-US" sz="2400">
              <a:solidFill>
                <a:schemeClr val="tx1"/>
              </a:solidFill>
              <a:latin typeface="Tahoma" panose="020B0604030504040204" pitchFamily="34" charset="0"/>
              <a:ea typeface="Tahoma" panose="020B0604030504040204" pitchFamily="34" charset="0"/>
              <a:cs typeface="Tahoma" panose="020B0604030504040204" pitchFamily="34" charset="0"/>
            </a:endParaRPr>
          </a:p>
          <a:p>
            <a:pPr>
              <a:buFont typeface="Wingdings" panose="05000000000000000000" pitchFamily="2" charset="2"/>
              <a:buChar char="§"/>
            </a:pP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03860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B3F02A7-D0A0-48E8-9BD2-0F235FD83BBF}"/>
              </a:ext>
            </a:extLst>
          </p:cNvPr>
          <p:cNvSpPr>
            <a:spLocks noGrp="1"/>
          </p:cNvSpPr>
          <p:nvPr>
            <p:ph type="ctrTitle"/>
          </p:nvPr>
        </p:nvSpPr>
        <p:spPr/>
        <p:txBody>
          <a:bodyPr/>
          <a:lstStyle/>
          <a:p>
            <a:r>
              <a:rPr lang="en-US"/>
              <a:t>Local Initiatives </a:t>
            </a:r>
          </a:p>
        </p:txBody>
      </p:sp>
      <p:sp>
        <p:nvSpPr>
          <p:cNvPr id="13" name="Content Placeholder 1">
            <a:extLst>
              <a:ext uri="{FF2B5EF4-FFF2-40B4-BE49-F238E27FC236}">
                <a16:creationId xmlns:a16="http://schemas.microsoft.com/office/drawing/2014/main" id="{D3265B47-2C55-D8E2-EDDE-4C7CFF9F798A}"/>
              </a:ext>
            </a:extLst>
          </p:cNvPr>
          <p:cNvSpPr>
            <a:spLocks noGrp="1"/>
          </p:cNvSpPr>
          <p:nvPr>
            <p:ph idx="1"/>
          </p:nvPr>
        </p:nvSpPr>
        <p:spPr>
          <a:xfrm>
            <a:off x="205300" y="1733494"/>
            <a:ext cx="6328930" cy="462400"/>
          </a:xfrm>
        </p:spPr>
        <p:txBody>
          <a:bodyPr>
            <a:noAutofit/>
          </a:bodyPr>
          <a:lstStyle/>
          <a:p>
            <a:pPr marL="0" indent="0">
              <a:buNone/>
            </a:pPr>
            <a:r>
              <a:rPr lang="en-US" sz="2800" b="1" dirty="0">
                <a:solidFill>
                  <a:schemeClr val="tx1"/>
                </a:solidFill>
              </a:rPr>
              <a:t>Program Overview</a:t>
            </a:r>
            <a:endParaRPr lang="en-US" sz="2800" dirty="0">
              <a:solidFill>
                <a:schemeClr val="tx1"/>
              </a:solidFill>
            </a:endParaRPr>
          </a:p>
          <a:p>
            <a:pPr marL="0" indent="0">
              <a:buNone/>
            </a:pPr>
            <a:endParaRPr lang="en-US" sz="2800">
              <a:solidFill>
                <a:schemeClr val="tx1"/>
              </a:solidFill>
            </a:endParaRPr>
          </a:p>
          <a:p>
            <a:pPr marL="0" indent="0">
              <a:buNone/>
            </a:pPr>
            <a:endParaRPr lang="en-US" sz="2800">
              <a:solidFill>
                <a:schemeClr val="tx1"/>
              </a:solidFill>
            </a:endParaRPr>
          </a:p>
          <a:p>
            <a:pPr marL="0" indent="0">
              <a:buNone/>
            </a:pPr>
            <a:endParaRPr lang="en-US" sz="2800" u="sng">
              <a:solidFill>
                <a:schemeClr val="tx1"/>
              </a:solidFill>
            </a:endParaRPr>
          </a:p>
          <a:p>
            <a:endParaRPr lang="en-US" sz="2800"/>
          </a:p>
        </p:txBody>
      </p:sp>
      <p:sp>
        <p:nvSpPr>
          <p:cNvPr id="14" name="Text Placeholder 2">
            <a:extLst>
              <a:ext uri="{FF2B5EF4-FFF2-40B4-BE49-F238E27FC236}">
                <a16:creationId xmlns:a16="http://schemas.microsoft.com/office/drawing/2014/main" id="{F0387D5C-0D7D-F3DB-B747-483A66A4F414}"/>
              </a:ext>
            </a:extLst>
          </p:cNvPr>
          <p:cNvSpPr txBox="1">
            <a:spLocks/>
          </p:cNvSpPr>
          <p:nvPr/>
        </p:nvSpPr>
        <p:spPr bwMode="auto">
          <a:xfrm>
            <a:off x="529112" y="2176230"/>
            <a:ext cx="10573484" cy="4127426"/>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Font typeface="Arial" charset="0"/>
              <a:buChar char="•"/>
              <a:defRPr sz="2400" kern="1200">
                <a:solidFill>
                  <a:schemeClr val="bg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Purpose</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 Advance lower-cost, non-regionally significant transportation projects identified by our communities</a:t>
            </a:r>
          </a:p>
          <a:p>
            <a:pPr marL="0" indent="0">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Projects</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 Complete Streets, Transit Capital, Non-Motorized Infrastructure, Freight Efficiency</a:t>
            </a:r>
          </a:p>
          <a:p>
            <a:pPr marL="0" indent="0">
              <a:lnSpc>
                <a:spcPct val="150000"/>
              </a:lnSpc>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Eligible Roads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Federal-aid Eligible Roadway Network</a:t>
            </a:r>
          </a:p>
          <a:p>
            <a:pPr marL="0" indent="0">
              <a:lnSpc>
                <a:spcPct val="150000"/>
              </a:lnSpc>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Annual Funding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~$22M/</a:t>
            </a:r>
            <a:r>
              <a:rPr lang="en-US" err="1">
                <a:solidFill>
                  <a:schemeClr val="tx1"/>
                </a:solidFill>
                <a:latin typeface="Tahoma" panose="020B0604030504040204" pitchFamily="34" charset="0"/>
                <a:ea typeface="Tahoma" panose="020B0604030504040204" pitchFamily="34" charset="0"/>
                <a:cs typeface="Tahoma" panose="020B0604030504040204" pitchFamily="34" charset="0"/>
              </a:rPr>
              <a:t>yr</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in federal funds</a:t>
            </a:r>
          </a:p>
          <a:p>
            <a:pPr marL="0" indent="0">
              <a:lnSpc>
                <a:spcPct val="150000"/>
              </a:lnSpc>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Funding Reimbursement</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$5M per project Max / $250K Min</a:t>
            </a:r>
            <a:endParaRPr lang="en-US" b="1">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r>
              <a:rPr lang="en-US" b="1">
                <a:solidFill>
                  <a:schemeClr val="tx1"/>
                </a:solidFill>
                <a:latin typeface="Tahoma" panose="020B0604030504040204" pitchFamily="34" charset="0"/>
                <a:ea typeface="Tahoma" panose="020B0604030504040204" pitchFamily="34" charset="0"/>
                <a:cs typeface="Tahoma" panose="020B0604030504040204" pitchFamily="34" charset="0"/>
              </a:rPr>
              <a:t>5 Year Timeline </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Design in year 3 / Construction in year 5</a:t>
            </a:r>
          </a:p>
          <a:p>
            <a:pPr marL="0" indent="0">
              <a:buNone/>
            </a:pP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90433009"/>
      </p:ext>
    </p:extLst>
  </p:cSld>
  <p:clrMapOvr>
    <a:masterClrMapping/>
  </p:clrMapOvr>
</p:sld>
</file>

<file path=ppt/theme/theme1.xml><?xml version="1.0" encoding="utf-8"?>
<a:theme xmlns:a="http://schemas.openxmlformats.org/drawingml/2006/main" name="Office Theme">
  <a:themeElements>
    <a:clrScheme name="TPA Colors">
      <a:dk1>
        <a:srgbClr val="646566"/>
      </a:dk1>
      <a:lt1>
        <a:srgbClr val="FFFFFF"/>
      </a:lt1>
      <a:dk2>
        <a:srgbClr val="000000"/>
      </a:dk2>
      <a:lt2>
        <a:srgbClr val="FFFFFF"/>
      </a:lt2>
      <a:accent1>
        <a:srgbClr val="F8485E"/>
      </a:accent1>
      <a:accent2>
        <a:srgbClr val="26D07C"/>
      </a:accent2>
      <a:accent3>
        <a:srgbClr val="147BD1"/>
      </a:accent3>
      <a:accent4>
        <a:srgbClr val="62B5E5"/>
      </a:accent4>
      <a:accent5>
        <a:srgbClr val="646566"/>
      </a:accent5>
      <a:accent6>
        <a:srgbClr val="FFFFFF"/>
      </a:accent6>
      <a:hlink>
        <a:srgbClr val="646566"/>
      </a:hlink>
      <a:folHlink>
        <a:srgbClr val="147B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a7f1fb6-756e-4855-9f16-f3f1460ff54c">
      <UserInfo>
        <DisplayName>Nick Uhren</DisplayName>
        <AccountId>14</AccountId>
        <AccountType/>
      </UserInfo>
    </SharedWithUsers>
    <lcf76f155ced4ddcb4097134ff3c332f xmlns="a9d449a8-2375-42b6-a9f4-110971acbe8c">
      <Terms xmlns="http://schemas.microsoft.com/office/infopath/2007/PartnerControls"/>
    </lcf76f155ced4ddcb4097134ff3c332f>
    <TaxCatchAll xmlns="aa7f1fb6-756e-4855-9f16-f3f1460ff54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F7DD637D66454893F608D3647AEA69" ma:contentTypeVersion="16" ma:contentTypeDescription="Create a new document." ma:contentTypeScope="" ma:versionID="c35cedba93aad02ad3c59a19950b5221">
  <xsd:schema xmlns:xsd="http://www.w3.org/2001/XMLSchema" xmlns:xs="http://www.w3.org/2001/XMLSchema" xmlns:p="http://schemas.microsoft.com/office/2006/metadata/properties" xmlns:ns2="a9d449a8-2375-42b6-a9f4-110971acbe8c" xmlns:ns3="aa7f1fb6-756e-4855-9f16-f3f1460ff54c" targetNamespace="http://schemas.microsoft.com/office/2006/metadata/properties" ma:root="true" ma:fieldsID="208a37df6f0b144e4f2586bd14b62982" ns2:_="" ns3:_="">
    <xsd:import namespace="a9d449a8-2375-42b6-a9f4-110971acbe8c"/>
    <xsd:import namespace="aa7f1fb6-756e-4855-9f16-f3f1460ff54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449a8-2375-42b6-a9f4-110971acbe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3704f9-8836-463e-bd6f-c87358e3f2d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7f1fb6-756e-4855-9f16-f3f1460ff54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cfaf41-81f7-4a6b-bdd9-e3afe15e5945}" ma:internalName="TaxCatchAll" ma:showField="CatchAllData" ma:web="aa7f1fb6-756e-4855-9f16-f3f1460ff5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496755-5050-444C-95C0-D901B59302AF}">
  <ds:schemaRefs>
    <ds:schemaRef ds:uri="a9d449a8-2375-42b6-a9f4-110971acbe8c"/>
    <ds:schemaRef ds:uri="aa7f1fb6-756e-4855-9f16-f3f1460ff5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5E29F8-04D1-47CC-BB26-19366D0EE13D}">
  <ds:schemaRefs>
    <ds:schemaRef ds:uri="a9d449a8-2375-42b6-a9f4-110971acbe8c"/>
    <ds:schemaRef ds:uri="aa7f1fb6-756e-4855-9f16-f3f1460ff5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EB21E91-93D0-47E2-9D25-6B165703AF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1586</Words>
  <Application>Microsoft Office PowerPoint</Application>
  <PresentationFormat>Widescreen</PresentationFormat>
  <Paragraphs>291</Paragraphs>
  <Slides>20</Slides>
  <Notes>18</Notes>
  <HiddenSlides>3</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Cambria</vt:lpstr>
      <vt:lpstr>Tahoma</vt:lpstr>
      <vt:lpstr>Trebuchet MS</vt:lpstr>
      <vt:lpstr>Wingdings</vt:lpstr>
      <vt:lpstr>Office Theme</vt:lpstr>
      <vt:lpstr>1_Office Theme</vt:lpstr>
      <vt:lpstr>List of Priority Projects </vt:lpstr>
      <vt:lpstr>Mission Statement</vt:lpstr>
      <vt:lpstr>FY 24-28 TIP Development Process</vt:lpstr>
      <vt:lpstr>Timeline to the FY 24-28 TIP</vt:lpstr>
      <vt:lpstr>TPA Funding Programs</vt:lpstr>
      <vt:lpstr>State Road Modifications</vt:lpstr>
      <vt:lpstr>State Road Modifications</vt:lpstr>
      <vt:lpstr>State Road Modifications</vt:lpstr>
      <vt:lpstr>Local Initiatives </vt:lpstr>
      <vt:lpstr>Local Initiatives </vt:lpstr>
      <vt:lpstr>Local Initiatives</vt:lpstr>
      <vt:lpstr>Local Initiatives</vt:lpstr>
      <vt:lpstr>Local Initiatives</vt:lpstr>
      <vt:lpstr>Transportation Alternatives</vt:lpstr>
      <vt:lpstr>Transportation Alternatives</vt:lpstr>
      <vt:lpstr>Transportation Alternatives</vt:lpstr>
      <vt:lpstr>Transportation Alternatives</vt:lpstr>
      <vt:lpstr>Additional Information</vt:lpstr>
      <vt:lpstr>Advisory Committee Votes and Input</vt:lpstr>
      <vt:lpstr>Motion to Adopt the FY 24-28 List of Priority Projects </vt:lpstr>
    </vt:vector>
  </TitlesOfParts>
  <Company>Palm Beach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Verbeke</dc:creator>
  <cp:lastModifiedBy>Amanda Williams</cp:lastModifiedBy>
  <cp:revision>1</cp:revision>
  <dcterms:created xsi:type="dcterms:W3CDTF">2018-02-07T13:54:12Z</dcterms:created>
  <dcterms:modified xsi:type="dcterms:W3CDTF">2022-07-25T14:37:06Z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0x01010034F7DD637D66454893F608D3647AEA69</vt:lpwstr>
  </property>
  <property fmtid="{D5CDD505-2E9C-101B-9397-08002B2CF9AE}" pid="3" name="Order">
    <vt:r8>2106600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MediaServiceImageTags">
    <vt:lpwstr/>
  </property>
</Properties>
</file>