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4" r:id="rId5"/>
    <p:sldId id="284" r:id="rId6"/>
    <p:sldId id="293" r:id="rId7"/>
    <p:sldId id="289" r:id="rId8"/>
    <p:sldId id="295" r:id="rId9"/>
    <p:sldId id="296" r:id="rId10"/>
    <p:sldId id="290" r:id="rId11"/>
    <p:sldId id="286" r:id="rId12"/>
    <p:sldId id="285" r:id="rId13"/>
    <p:sldId id="291" r:id="rId14"/>
    <p:sldId id="292" r:id="rId15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DE7E94-6B85-9F57-B80D-048F44D37FD7}" name="Brian Ruscher" initials="BR" userId="S::bruscher@palmbeachtpa.org::183d7664-2f91-481e-8d07-de5bd237b8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6BC"/>
    <a:srgbClr val="147BD1"/>
    <a:srgbClr val="62B5E5"/>
    <a:srgbClr val="646566"/>
    <a:srgbClr val="6C6D70"/>
    <a:srgbClr val="1C75BB"/>
    <a:srgbClr val="21A4FF"/>
    <a:srgbClr val="02E16C"/>
    <a:srgbClr val="F54D5A"/>
    <a:srgbClr val="C3C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DBFD4-385F-4519-9B8C-F5A667CE7BCC}" v="2" vWet="4" dt="2022-08-24T17:07:58.259"/>
    <p1510:client id="{492D6721-5A50-0EE5-87C8-BC192AAA6C8E}" v="52" dt="2022-08-23T23:12:30.761"/>
    <p1510:client id="{70D3A585-6882-43A6-9744-D0FF0A97A7B0}" v="32" dt="2022-08-24T17:35:48.463"/>
    <p1510:client id="{A7FFB2AA-8AE3-404E-A81E-5FDA56B11DDB}" v="716" dt="2022-08-24T17:47:49.035"/>
    <p1510:client id="{B7D8C63D-48DD-48A3-8688-1B4B23A62E46}" v="189" dt="2022-08-24T01:53:36.966"/>
    <p1510:client id="{E7308CEB-0255-3E44-31FF-C66E52E2D042}" v="5" dt="2022-08-24T14:02:24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Facuse" userId="8ac073aa-7feb-47c3-9cf3-f4c37dd140ee" providerId="ADAL" clId="{6E5A1376-47F9-4B28-90F1-A685C428210B}"/>
    <pc:docChg chg="undo custSel addSld delSld modSld sldOrd">
      <pc:chgData name="Valentina Facuse" userId="8ac073aa-7feb-47c3-9cf3-f4c37dd140ee" providerId="ADAL" clId="{6E5A1376-47F9-4B28-90F1-A685C428210B}" dt="2022-08-17T19:11:56.876" v="3911" actId="14861"/>
      <pc:docMkLst>
        <pc:docMk/>
      </pc:docMkLst>
      <pc:sldChg chg="modSp del mod">
        <pc:chgData name="Valentina Facuse" userId="8ac073aa-7feb-47c3-9cf3-f4c37dd140ee" providerId="ADAL" clId="{6E5A1376-47F9-4B28-90F1-A685C428210B}" dt="2022-08-16T15:34:25.025" v="1168" actId="47"/>
        <pc:sldMkLst>
          <pc:docMk/>
          <pc:sldMk cId="683401407" sldId="270"/>
        </pc:sldMkLst>
        <pc:spChg chg="mod">
          <ac:chgData name="Valentina Facuse" userId="8ac073aa-7feb-47c3-9cf3-f4c37dd140ee" providerId="ADAL" clId="{6E5A1376-47F9-4B28-90F1-A685C428210B}" dt="2022-08-16T12:44:31.463" v="324" actId="5793"/>
          <ac:spMkLst>
            <pc:docMk/>
            <pc:sldMk cId="683401407" sldId="270"/>
            <ac:spMk id="7" creationId="{9D27B6D1-4556-4DB5-ACC2-BC0C46E342BB}"/>
          </ac:spMkLst>
        </pc:spChg>
      </pc:sldChg>
      <pc:sldChg chg="modSp mod">
        <pc:chgData name="Valentina Facuse" userId="8ac073aa-7feb-47c3-9cf3-f4c37dd140ee" providerId="ADAL" clId="{6E5A1376-47F9-4B28-90F1-A685C428210B}" dt="2022-08-16T12:39:15.893" v="163" actId="20577"/>
        <pc:sldMkLst>
          <pc:docMk/>
          <pc:sldMk cId="1825884496" sldId="274"/>
        </pc:sldMkLst>
        <pc:spChg chg="mod">
          <ac:chgData name="Valentina Facuse" userId="8ac073aa-7feb-47c3-9cf3-f4c37dd140ee" providerId="ADAL" clId="{6E5A1376-47F9-4B28-90F1-A685C428210B}" dt="2022-08-16T12:39:15.893" v="163" actId="20577"/>
          <ac:spMkLst>
            <pc:docMk/>
            <pc:sldMk cId="1825884496" sldId="274"/>
            <ac:spMk id="4" creationId="{8B7ED5EF-8E18-4FEE-98CE-F89A24429778}"/>
          </ac:spMkLst>
        </pc:spChg>
        <pc:spChg chg="mod">
          <ac:chgData name="Valentina Facuse" userId="8ac073aa-7feb-47c3-9cf3-f4c37dd140ee" providerId="ADAL" clId="{6E5A1376-47F9-4B28-90F1-A685C428210B}" dt="2022-08-16T12:38:34.365" v="28" actId="20577"/>
          <ac:spMkLst>
            <pc:docMk/>
            <pc:sldMk cId="1825884496" sldId="274"/>
            <ac:spMk id="5" creationId="{1B6E2D88-346E-4B78-AD77-A99A9F392F7C}"/>
          </ac:spMkLst>
        </pc:spChg>
      </pc:sldChg>
      <pc:sldChg chg="del">
        <pc:chgData name="Valentina Facuse" userId="8ac073aa-7feb-47c3-9cf3-f4c37dd140ee" providerId="ADAL" clId="{6E5A1376-47F9-4B28-90F1-A685C428210B}" dt="2022-08-16T15:34:22.654" v="1167" actId="2696"/>
        <pc:sldMkLst>
          <pc:docMk/>
          <pc:sldMk cId="1742991658" sldId="275"/>
        </pc:sldMkLst>
      </pc:sldChg>
      <pc:sldChg chg="del">
        <pc:chgData name="Valentina Facuse" userId="8ac073aa-7feb-47c3-9cf3-f4c37dd140ee" providerId="ADAL" clId="{6E5A1376-47F9-4B28-90F1-A685C428210B}" dt="2022-08-16T15:34:29.953" v="1170" actId="47"/>
        <pc:sldMkLst>
          <pc:docMk/>
          <pc:sldMk cId="3762106030" sldId="276"/>
        </pc:sldMkLst>
      </pc:sldChg>
      <pc:sldChg chg="del">
        <pc:chgData name="Valentina Facuse" userId="8ac073aa-7feb-47c3-9cf3-f4c37dd140ee" providerId="ADAL" clId="{6E5A1376-47F9-4B28-90F1-A685C428210B}" dt="2022-08-16T15:34:33.983" v="1173" actId="47"/>
        <pc:sldMkLst>
          <pc:docMk/>
          <pc:sldMk cId="2349174630" sldId="278"/>
        </pc:sldMkLst>
      </pc:sldChg>
      <pc:sldChg chg="del">
        <pc:chgData name="Valentina Facuse" userId="8ac073aa-7feb-47c3-9cf3-f4c37dd140ee" providerId="ADAL" clId="{6E5A1376-47F9-4B28-90F1-A685C428210B}" dt="2022-08-16T15:34:32.888" v="1172" actId="47"/>
        <pc:sldMkLst>
          <pc:docMk/>
          <pc:sldMk cId="1064349685" sldId="279"/>
        </pc:sldMkLst>
      </pc:sldChg>
      <pc:sldChg chg="modSp mod ord">
        <pc:chgData name="Valentina Facuse" userId="8ac073aa-7feb-47c3-9cf3-f4c37dd140ee" providerId="ADAL" clId="{6E5A1376-47F9-4B28-90F1-A685C428210B}" dt="2022-08-16T12:46:18.379" v="473"/>
        <pc:sldMkLst>
          <pc:docMk/>
          <pc:sldMk cId="4203933959" sldId="280"/>
        </pc:sldMkLst>
        <pc:spChg chg="mod">
          <ac:chgData name="Valentina Facuse" userId="8ac073aa-7feb-47c3-9cf3-f4c37dd140ee" providerId="ADAL" clId="{6E5A1376-47F9-4B28-90F1-A685C428210B}" dt="2022-08-16T12:42:27.003" v="256" actId="27636"/>
          <ac:spMkLst>
            <pc:docMk/>
            <pc:sldMk cId="4203933959" sldId="280"/>
            <ac:spMk id="2" creationId="{E373D351-0C07-414D-B4BF-BBE5F1F83375}"/>
          </ac:spMkLst>
        </pc:spChg>
        <pc:spChg chg="mod">
          <ac:chgData name="Valentina Facuse" userId="8ac073aa-7feb-47c3-9cf3-f4c37dd140ee" providerId="ADAL" clId="{6E5A1376-47F9-4B28-90F1-A685C428210B}" dt="2022-08-16T12:43:06.359" v="299" actId="207"/>
          <ac:spMkLst>
            <pc:docMk/>
            <pc:sldMk cId="4203933959" sldId="280"/>
            <ac:spMk id="3" creationId="{3355B224-E3C1-46F9-8CE3-22DEAFD023A5}"/>
          </ac:spMkLst>
        </pc:spChg>
      </pc:sldChg>
      <pc:sldChg chg="del">
        <pc:chgData name="Valentina Facuse" userId="8ac073aa-7feb-47c3-9cf3-f4c37dd140ee" providerId="ADAL" clId="{6E5A1376-47F9-4B28-90F1-A685C428210B}" dt="2022-08-16T15:34:28.841" v="1169" actId="47"/>
        <pc:sldMkLst>
          <pc:docMk/>
          <pc:sldMk cId="3417054131" sldId="282"/>
        </pc:sldMkLst>
      </pc:sldChg>
      <pc:sldChg chg="del">
        <pc:chgData name="Valentina Facuse" userId="8ac073aa-7feb-47c3-9cf3-f4c37dd140ee" providerId="ADAL" clId="{6E5A1376-47F9-4B28-90F1-A685C428210B}" dt="2022-08-16T15:34:31.377" v="1171" actId="47"/>
        <pc:sldMkLst>
          <pc:docMk/>
          <pc:sldMk cId="2368392377" sldId="283"/>
        </pc:sldMkLst>
      </pc:sldChg>
      <pc:sldChg chg="addSp delSp modSp mod modClrScheme chgLayout modNotesTx">
        <pc:chgData name="Valentina Facuse" userId="8ac073aa-7feb-47c3-9cf3-f4c37dd140ee" providerId="ADAL" clId="{6E5A1376-47F9-4B28-90F1-A685C428210B}" dt="2022-08-17T15:12:06.267" v="3095" actId="20577"/>
        <pc:sldMkLst>
          <pc:docMk/>
          <pc:sldMk cId="2756440831" sldId="284"/>
        </pc:sldMkLst>
        <pc:spChg chg="mod ord">
          <ac:chgData name="Valentina Facuse" userId="8ac073aa-7feb-47c3-9cf3-f4c37dd140ee" providerId="ADAL" clId="{6E5A1376-47F9-4B28-90F1-A685C428210B}" dt="2022-08-17T15:11:31.267" v="3062" actId="20577"/>
          <ac:spMkLst>
            <pc:docMk/>
            <pc:sldMk cId="2756440831" sldId="284"/>
            <ac:spMk id="2" creationId="{62466923-4D41-4DCD-9587-2855C0719472}"/>
          </ac:spMkLst>
        </pc:spChg>
        <pc:spChg chg="mod ord">
          <ac:chgData name="Valentina Facuse" userId="8ac073aa-7feb-47c3-9cf3-f4c37dd140ee" providerId="ADAL" clId="{6E5A1376-47F9-4B28-90F1-A685C428210B}" dt="2022-08-17T15:10:43.179" v="3030" actId="700"/>
          <ac:spMkLst>
            <pc:docMk/>
            <pc:sldMk cId="2756440831" sldId="284"/>
            <ac:spMk id="3" creationId="{B67E1C04-7AC0-47B9-A990-11C7D1776B18}"/>
          </ac:spMkLst>
        </pc:spChg>
        <pc:spChg chg="del">
          <ac:chgData name="Valentina Facuse" userId="8ac073aa-7feb-47c3-9cf3-f4c37dd140ee" providerId="ADAL" clId="{6E5A1376-47F9-4B28-90F1-A685C428210B}" dt="2022-08-17T14:39:58.076" v="2562" actId="478"/>
          <ac:spMkLst>
            <pc:docMk/>
            <pc:sldMk cId="2756440831" sldId="284"/>
            <ac:spMk id="4" creationId="{88B4FD69-FF45-4284-AAA5-E38775C12EC0}"/>
          </ac:spMkLst>
        </pc:spChg>
        <pc:spChg chg="del">
          <ac:chgData name="Valentina Facuse" userId="8ac073aa-7feb-47c3-9cf3-f4c37dd140ee" providerId="ADAL" clId="{6E5A1376-47F9-4B28-90F1-A685C428210B}" dt="2022-08-17T14:39:57.149" v="2561" actId="478"/>
          <ac:spMkLst>
            <pc:docMk/>
            <pc:sldMk cId="2756440831" sldId="284"/>
            <ac:spMk id="5" creationId="{0841FAA7-EE74-46AE-9055-1520DAC852AB}"/>
          </ac:spMkLst>
        </pc:spChg>
        <pc:spChg chg="add del mod ord">
          <ac:chgData name="Valentina Facuse" userId="8ac073aa-7feb-47c3-9cf3-f4c37dd140ee" providerId="ADAL" clId="{6E5A1376-47F9-4B28-90F1-A685C428210B}" dt="2022-08-17T15:10:50.654" v="3032" actId="478"/>
          <ac:spMkLst>
            <pc:docMk/>
            <pc:sldMk cId="2756440831" sldId="284"/>
            <ac:spMk id="8" creationId="{F38B30E0-99E3-AAE2-DFA2-AC30DAFCEE7A}"/>
          </ac:spMkLst>
        </pc:spChg>
        <pc:picChg chg="add mod">
          <ac:chgData name="Valentina Facuse" userId="8ac073aa-7feb-47c3-9cf3-f4c37dd140ee" providerId="ADAL" clId="{6E5A1376-47F9-4B28-90F1-A685C428210B}" dt="2022-08-17T15:10:58.556" v="3035" actId="1076"/>
          <ac:picMkLst>
            <pc:docMk/>
            <pc:sldMk cId="2756440831" sldId="284"/>
            <ac:picMk id="7" creationId="{9F8742E3-21D6-88FC-A209-0C62EAC76D77}"/>
          </ac:picMkLst>
        </pc:picChg>
      </pc:sldChg>
      <pc:sldChg chg="addSp delSp modSp add mod">
        <pc:chgData name="Valentina Facuse" userId="8ac073aa-7feb-47c3-9cf3-f4c37dd140ee" providerId="ADAL" clId="{6E5A1376-47F9-4B28-90F1-A685C428210B}" dt="2022-08-16T12:46:35.024" v="477" actId="1076"/>
        <pc:sldMkLst>
          <pc:docMk/>
          <pc:sldMk cId="3235636790" sldId="285"/>
        </pc:sldMkLst>
        <pc:spChg chg="add del mod">
          <ac:chgData name="Valentina Facuse" userId="8ac073aa-7feb-47c3-9cf3-f4c37dd140ee" providerId="ADAL" clId="{6E5A1376-47F9-4B28-90F1-A685C428210B}" dt="2022-08-16T12:46:35.024" v="477" actId="1076"/>
          <ac:spMkLst>
            <pc:docMk/>
            <pc:sldMk cId="3235636790" sldId="285"/>
            <ac:spMk id="2" creationId="{E373D351-0C07-414D-B4BF-BBE5F1F83375}"/>
          </ac:spMkLst>
        </pc:spChg>
        <pc:spChg chg="mod">
          <ac:chgData name="Valentina Facuse" userId="8ac073aa-7feb-47c3-9cf3-f4c37dd140ee" providerId="ADAL" clId="{6E5A1376-47F9-4B28-90F1-A685C428210B}" dt="2022-08-16T12:45:21.294" v="364" actId="20577"/>
          <ac:spMkLst>
            <pc:docMk/>
            <pc:sldMk cId="3235636790" sldId="285"/>
            <ac:spMk id="3" creationId="{3355B224-E3C1-46F9-8CE3-22DEAFD023A5}"/>
          </ac:spMkLst>
        </pc:spChg>
        <pc:spChg chg="add del mod">
          <ac:chgData name="Valentina Facuse" userId="8ac073aa-7feb-47c3-9cf3-f4c37dd140ee" providerId="ADAL" clId="{6E5A1376-47F9-4B28-90F1-A685C428210B}" dt="2022-08-16T12:46:29.773" v="475" actId="478"/>
          <ac:spMkLst>
            <pc:docMk/>
            <pc:sldMk cId="3235636790" sldId="285"/>
            <ac:spMk id="5" creationId="{7FEFE91D-A196-978D-48A4-97A912BDE484}"/>
          </ac:spMkLst>
        </pc:spChg>
      </pc:sldChg>
      <pc:sldChg chg="addSp delSp modSp add mod ord modClrScheme chgLayout">
        <pc:chgData name="Valentina Facuse" userId="8ac073aa-7feb-47c3-9cf3-f4c37dd140ee" providerId="ADAL" clId="{6E5A1376-47F9-4B28-90F1-A685C428210B}" dt="2022-08-17T19:11:56.876" v="3911" actId="14861"/>
        <pc:sldMkLst>
          <pc:docMk/>
          <pc:sldMk cId="4267195536" sldId="286"/>
        </pc:sldMkLst>
        <pc:spChg chg="mod ord">
          <ac:chgData name="Valentina Facuse" userId="8ac073aa-7feb-47c3-9cf3-f4c37dd140ee" providerId="ADAL" clId="{6E5A1376-47F9-4B28-90F1-A685C428210B}" dt="2022-08-17T13:49:52.301" v="2493" actId="1076"/>
          <ac:spMkLst>
            <pc:docMk/>
            <pc:sldMk cId="4267195536" sldId="286"/>
            <ac:spMk id="2" creationId="{62466923-4D41-4DCD-9587-2855C0719472}"/>
          </ac:spMkLst>
        </pc:spChg>
        <pc:spChg chg="mod ord">
          <ac:chgData name="Valentina Facuse" userId="8ac073aa-7feb-47c3-9cf3-f4c37dd140ee" providerId="ADAL" clId="{6E5A1376-47F9-4B28-90F1-A685C428210B}" dt="2022-08-17T13:48:53.934" v="2410" actId="700"/>
          <ac:spMkLst>
            <pc:docMk/>
            <pc:sldMk cId="4267195536" sldId="286"/>
            <ac:spMk id="3" creationId="{B67E1C04-7AC0-47B9-A990-11C7D1776B18}"/>
          </ac:spMkLst>
        </pc:spChg>
        <pc:spChg chg="del">
          <ac:chgData name="Valentina Facuse" userId="8ac073aa-7feb-47c3-9cf3-f4c37dd140ee" providerId="ADAL" clId="{6E5A1376-47F9-4B28-90F1-A685C428210B}" dt="2022-08-17T13:50:36.669" v="2502" actId="478"/>
          <ac:spMkLst>
            <pc:docMk/>
            <pc:sldMk cId="4267195536" sldId="286"/>
            <ac:spMk id="4" creationId="{88B4FD69-FF45-4284-AAA5-E38775C12EC0}"/>
          </ac:spMkLst>
        </pc:spChg>
        <pc:spChg chg="del mod">
          <ac:chgData name="Valentina Facuse" userId="8ac073aa-7feb-47c3-9cf3-f4c37dd140ee" providerId="ADAL" clId="{6E5A1376-47F9-4B28-90F1-A685C428210B}" dt="2022-08-17T13:50:39.582" v="2504" actId="478"/>
          <ac:spMkLst>
            <pc:docMk/>
            <pc:sldMk cId="4267195536" sldId="286"/>
            <ac:spMk id="5" creationId="{0841FAA7-EE74-46AE-9055-1520DAC852AB}"/>
          </ac:spMkLst>
        </pc:spChg>
        <pc:spChg chg="mod">
          <ac:chgData name="Valentina Facuse" userId="8ac073aa-7feb-47c3-9cf3-f4c37dd140ee" providerId="ADAL" clId="{6E5A1376-47F9-4B28-90F1-A685C428210B}" dt="2022-08-17T19:05:54.537" v="3666" actId="208"/>
          <ac:spMkLst>
            <pc:docMk/>
            <pc:sldMk cId="4267195536" sldId="286"/>
            <ac:spMk id="5" creationId="{68355644-0475-4A09-B2C8-CA1B32B158B1}"/>
          </ac:spMkLst>
        </pc:spChg>
        <pc:spChg chg="add mod ord">
          <ac:chgData name="Valentina Facuse" userId="8ac073aa-7feb-47c3-9cf3-f4c37dd140ee" providerId="ADAL" clId="{6E5A1376-47F9-4B28-90F1-A685C428210B}" dt="2022-08-17T19:04:38.846" v="3653" actId="1076"/>
          <ac:spMkLst>
            <pc:docMk/>
            <pc:sldMk cId="4267195536" sldId="286"/>
            <ac:spMk id="6" creationId="{2CCD2BE3-F872-716E-AB37-578A55DA3CCD}"/>
          </ac:spMkLst>
        </pc:spChg>
        <pc:spChg chg="add mod ord">
          <ac:chgData name="Valentina Facuse" userId="8ac073aa-7feb-47c3-9cf3-f4c37dd140ee" providerId="ADAL" clId="{6E5A1376-47F9-4B28-90F1-A685C428210B}" dt="2022-08-17T19:05:22.529" v="3663" actId="27636"/>
          <ac:spMkLst>
            <pc:docMk/>
            <pc:sldMk cId="4267195536" sldId="286"/>
            <ac:spMk id="7" creationId="{8014F79F-B4AF-E0A5-BD2E-FCCCAF6BFEFD}"/>
          </ac:spMkLst>
        </pc:spChg>
        <pc:spChg chg="add del mod ord">
          <ac:chgData name="Valentina Facuse" userId="8ac073aa-7feb-47c3-9cf3-f4c37dd140ee" providerId="ADAL" clId="{6E5A1376-47F9-4B28-90F1-A685C428210B}" dt="2022-08-17T13:49:43.999" v="2490" actId="478"/>
          <ac:spMkLst>
            <pc:docMk/>
            <pc:sldMk cId="4267195536" sldId="286"/>
            <ac:spMk id="8" creationId="{4D722E56-DC6A-64AC-BA93-C28CF0B21D7F}"/>
          </ac:spMkLst>
        </pc:spChg>
        <pc:spChg chg="add del mod ord">
          <ac:chgData name="Valentina Facuse" userId="8ac073aa-7feb-47c3-9cf3-f4c37dd140ee" providerId="ADAL" clId="{6E5A1376-47F9-4B28-90F1-A685C428210B}" dt="2022-08-17T13:49:40.678" v="2489" actId="478"/>
          <ac:spMkLst>
            <pc:docMk/>
            <pc:sldMk cId="4267195536" sldId="286"/>
            <ac:spMk id="9" creationId="{9AD27ECF-E51E-9186-7B58-E3E37E6C753A}"/>
          </ac:spMkLst>
        </pc:spChg>
        <pc:spChg chg="add mod">
          <ac:chgData name="Valentina Facuse" userId="8ac073aa-7feb-47c3-9cf3-f4c37dd140ee" providerId="ADAL" clId="{6E5A1376-47F9-4B28-90F1-A685C428210B}" dt="2022-08-17T19:05:08.474" v="3661" actId="1076"/>
          <ac:spMkLst>
            <pc:docMk/>
            <pc:sldMk cId="4267195536" sldId="286"/>
            <ac:spMk id="9" creationId="{B7A95F4A-1F7B-F198-12EF-EE426F0DC055}"/>
          </ac:spMkLst>
        </pc:spChg>
        <pc:spChg chg="add del mod ord">
          <ac:chgData name="Valentina Facuse" userId="8ac073aa-7feb-47c3-9cf3-f4c37dd140ee" providerId="ADAL" clId="{6E5A1376-47F9-4B28-90F1-A685C428210B}" dt="2022-08-17T13:49:45.557" v="2491" actId="478"/>
          <ac:spMkLst>
            <pc:docMk/>
            <pc:sldMk cId="4267195536" sldId="286"/>
            <ac:spMk id="10" creationId="{B0AD82D3-3B89-32D1-FF25-01487FF5F7D1}"/>
          </ac:spMkLst>
        </pc:spChg>
        <pc:spChg chg="add del mod">
          <ac:chgData name="Valentina Facuse" userId="8ac073aa-7feb-47c3-9cf3-f4c37dd140ee" providerId="ADAL" clId="{6E5A1376-47F9-4B28-90F1-A685C428210B}" dt="2022-08-17T19:05:03.370" v="3659" actId="478"/>
          <ac:spMkLst>
            <pc:docMk/>
            <pc:sldMk cId="4267195536" sldId="286"/>
            <ac:spMk id="11" creationId="{C3481277-C1CE-A463-2504-2FCE7E6BC3FE}"/>
          </ac:spMkLst>
        </pc:spChg>
        <pc:spChg chg="add mod">
          <ac:chgData name="Valentina Facuse" userId="8ac073aa-7feb-47c3-9cf3-f4c37dd140ee" providerId="ADAL" clId="{6E5A1376-47F9-4B28-90F1-A685C428210B}" dt="2022-08-17T19:04:56.797" v="3657" actId="1076"/>
          <ac:spMkLst>
            <pc:docMk/>
            <pc:sldMk cId="4267195536" sldId="286"/>
            <ac:spMk id="12" creationId="{C4722AF3-B439-F545-7EB2-E89746581542}"/>
          </ac:spMkLst>
        </pc:spChg>
        <pc:picChg chg="mod">
          <ac:chgData name="Valentina Facuse" userId="8ac073aa-7feb-47c3-9cf3-f4c37dd140ee" providerId="ADAL" clId="{6E5A1376-47F9-4B28-90F1-A685C428210B}" dt="2022-08-17T19:11:56.876" v="3911" actId="14861"/>
          <ac:picMkLst>
            <pc:docMk/>
            <pc:sldMk cId="4267195536" sldId="286"/>
            <ac:picMk id="4" creationId="{374E3E75-7BB8-A033-9ADA-715D4BDA5636}"/>
          </ac:picMkLst>
        </pc:picChg>
      </pc:sldChg>
      <pc:sldChg chg="addSp delSp modSp add mod">
        <pc:chgData name="Valentina Facuse" userId="8ac073aa-7feb-47c3-9cf3-f4c37dd140ee" providerId="ADAL" clId="{6E5A1376-47F9-4B28-90F1-A685C428210B}" dt="2022-08-17T15:09:34.763" v="3028" actId="1076"/>
        <pc:sldMkLst>
          <pc:docMk/>
          <pc:sldMk cId="3432370026" sldId="287"/>
        </pc:sldMkLst>
        <pc:spChg chg="mod">
          <ac:chgData name="Valentina Facuse" userId="8ac073aa-7feb-47c3-9cf3-f4c37dd140ee" providerId="ADAL" clId="{6E5A1376-47F9-4B28-90F1-A685C428210B}" dt="2022-08-17T15:07:41.229" v="3019" actId="20577"/>
          <ac:spMkLst>
            <pc:docMk/>
            <pc:sldMk cId="3432370026" sldId="287"/>
            <ac:spMk id="2" creationId="{62466923-4D41-4DCD-9587-2855C0719472}"/>
          </ac:spMkLst>
        </pc:spChg>
        <pc:spChg chg="mod">
          <ac:chgData name="Valentina Facuse" userId="8ac073aa-7feb-47c3-9cf3-f4c37dd140ee" providerId="ADAL" clId="{6E5A1376-47F9-4B28-90F1-A685C428210B}" dt="2022-08-16T14:42:34.422" v="1073" actId="20577"/>
          <ac:spMkLst>
            <pc:docMk/>
            <pc:sldMk cId="3432370026" sldId="287"/>
            <ac:spMk id="3" creationId="{B67E1C04-7AC0-47B9-A990-11C7D1776B18}"/>
          </ac:spMkLst>
        </pc:spChg>
        <pc:spChg chg="del">
          <ac:chgData name="Valentina Facuse" userId="8ac073aa-7feb-47c3-9cf3-f4c37dd140ee" providerId="ADAL" clId="{6E5A1376-47F9-4B28-90F1-A685C428210B}" dt="2022-08-17T14:40:00.389" v="2563" actId="478"/>
          <ac:spMkLst>
            <pc:docMk/>
            <pc:sldMk cId="3432370026" sldId="287"/>
            <ac:spMk id="4" creationId="{88B4FD69-FF45-4284-AAA5-E38775C12EC0}"/>
          </ac:spMkLst>
        </pc:spChg>
        <pc:spChg chg="del">
          <ac:chgData name="Valentina Facuse" userId="8ac073aa-7feb-47c3-9cf3-f4c37dd140ee" providerId="ADAL" clId="{6E5A1376-47F9-4B28-90F1-A685C428210B}" dt="2022-08-17T14:40:01.916" v="2564" actId="478"/>
          <ac:spMkLst>
            <pc:docMk/>
            <pc:sldMk cId="3432370026" sldId="287"/>
            <ac:spMk id="5" creationId="{0841FAA7-EE74-46AE-9055-1520DAC852AB}"/>
          </ac:spMkLst>
        </pc:spChg>
        <pc:picChg chg="add mod">
          <ac:chgData name="Valentina Facuse" userId="8ac073aa-7feb-47c3-9cf3-f4c37dd140ee" providerId="ADAL" clId="{6E5A1376-47F9-4B28-90F1-A685C428210B}" dt="2022-08-17T15:09:34.763" v="3028" actId="1076"/>
          <ac:picMkLst>
            <pc:docMk/>
            <pc:sldMk cId="3432370026" sldId="287"/>
            <ac:picMk id="7" creationId="{677AFE82-E357-99A9-A20C-48176C18B645}"/>
          </ac:picMkLst>
        </pc:picChg>
      </pc:sldChg>
      <pc:sldChg chg="delSp modSp add mod">
        <pc:chgData name="Valentina Facuse" userId="8ac073aa-7feb-47c3-9cf3-f4c37dd140ee" providerId="ADAL" clId="{6E5A1376-47F9-4B28-90F1-A685C428210B}" dt="2022-08-17T19:03:15.530" v="3645" actId="14861"/>
        <pc:sldMkLst>
          <pc:docMk/>
          <pc:sldMk cId="2751691404" sldId="288"/>
        </pc:sldMkLst>
        <pc:spChg chg="mod">
          <ac:chgData name="Valentina Facuse" userId="8ac073aa-7feb-47c3-9cf3-f4c37dd140ee" providerId="ADAL" clId="{6E5A1376-47F9-4B28-90F1-A685C428210B}" dt="2022-08-17T15:08:04.876" v="3022" actId="20577"/>
          <ac:spMkLst>
            <pc:docMk/>
            <pc:sldMk cId="2751691404" sldId="288"/>
            <ac:spMk id="2" creationId="{62466923-4D41-4DCD-9587-2855C0719472}"/>
          </ac:spMkLst>
        </pc:spChg>
        <pc:spChg chg="mod">
          <ac:chgData name="Valentina Facuse" userId="8ac073aa-7feb-47c3-9cf3-f4c37dd140ee" providerId="ADAL" clId="{6E5A1376-47F9-4B28-90F1-A685C428210B}" dt="2022-08-17T12:16:31.207" v="1787" actId="20577"/>
          <ac:spMkLst>
            <pc:docMk/>
            <pc:sldMk cId="2751691404" sldId="288"/>
            <ac:spMk id="3" creationId="{B67E1C04-7AC0-47B9-A990-11C7D1776B18}"/>
          </ac:spMkLst>
        </pc:spChg>
        <pc:spChg chg="del">
          <ac:chgData name="Valentina Facuse" userId="8ac073aa-7feb-47c3-9cf3-f4c37dd140ee" providerId="ADAL" clId="{6E5A1376-47F9-4B28-90F1-A685C428210B}" dt="2022-08-17T14:39:54.284" v="2560" actId="478"/>
          <ac:spMkLst>
            <pc:docMk/>
            <pc:sldMk cId="2751691404" sldId="288"/>
            <ac:spMk id="4" creationId="{88B4FD69-FF45-4284-AAA5-E38775C12EC0}"/>
          </ac:spMkLst>
        </pc:spChg>
        <pc:spChg chg="del">
          <ac:chgData name="Valentina Facuse" userId="8ac073aa-7feb-47c3-9cf3-f4c37dd140ee" providerId="ADAL" clId="{6E5A1376-47F9-4B28-90F1-A685C428210B}" dt="2022-08-17T14:39:53.372" v="2559" actId="478"/>
          <ac:spMkLst>
            <pc:docMk/>
            <pc:sldMk cId="2751691404" sldId="288"/>
            <ac:spMk id="5" creationId="{0841FAA7-EE74-46AE-9055-1520DAC852AB}"/>
          </ac:spMkLst>
        </pc:spChg>
        <pc:picChg chg="mod">
          <ac:chgData name="Valentina Facuse" userId="8ac073aa-7feb-47c3-9cf3-f4c37dd140ee" providerId="ADAL" clId="{6E5A1376-47F9-4B28-90F1-A685C428210B}" dt="2022-08-17T19:03:15.530" v="3645" actId="14861"/>
          <ac:picMkLst>
            <pc:docMk/>
            <pc:sldMk cId="2751691404" sldId="288"/>
            <ac:picMk id="4" creationId="{183409A7-63CA-84D0-AF0E-293507BCB3CE}"/>
          </ac:picMkLst>
        </pc:picChg>
        <pc:picChg chg="mod">
          <ac:chgData name="Valentina Facuse" userId="8ac073aa-7feb-47c3-9cf3-f4c37dd140ee" providerId="ADAL" clId="{6E5A1376-47F9-4B28-90F1-A685C428210B}" dt="2022-08-17T19:02:55.028" v="3616" actId="14861"/>
          <ac:picMkLst>
            <pc:docMk/>
            <pc:sldMk cId="2751691404" sldId="288"/>
            <ac:picMk id="6" creationId="{15EF1E85-8BF1-1885-1D7C-1559BE9013CE}"/>
          </ac:picMkLst>
        </pc:picChg>
      </pc:sldChg>
      <pc:sldChg chg="addSp modSp new mod">
        <pc:chgData name="Valentina Facuse" userId="8ac073aa-7feb-47c3-9cf3-f4c37dd140ee" providerId="ADAL" clId="{6E5A1376-47F9-4B28-90F1-A685C428210B}" dt="2022-08-17T14:47:57.476" v="2890" actId="692"/>
        <pc:sldMkLst>
          <pc:docMk/>
          <pc:sldMk cId="2226995198" sldId="289"/>
        </pc:sldMkLst>
        <pc:spChg chg="mod">
          <ac:chgData name="Valentina Facuse" userId="8ac073aa-7feb-47c3-9cf3-f4c37dd140ee" providerId="ADAL" clId="{6E5A1376-47F9-4B28-90F1-A685C428210B}" dt="2022-08-17T13:11:51.247" v="2404" actId="20577"/>
          <ac:spMkLst>
            <pc:docMk/>
            <pc:sldMk cId="2226995198" sldId="289"/>
            <ac:spMk id="2" creationId="{268AA012-F262-8631-1C36-05059BC47EC9}"/>
          </ac:spMkLst>
        </pc:spChg>
        <pc:spChg chg="mod">
          <ac:chgData name="Valentina Facuse" userId="8ac073aa-7feb-47c3-9cf3-f4c37dd140ee" providerId="ADAL" clId="{6E5A1376-47F9-4B28-90F1-A685C428210B}" dt="2022-08-16T15:35:34.760" v="1200" actId="20577"/>
          <ac:spMkLst>
            <pc:docMk/>
            <pc:sldMk cId="2226995198" sldId="289"/>
            <ac:spMk id="3" creationId="{AC734506-4E80-1EF8-7AFE-2FDC3AEC51C3}"/>
          </ac:spMkLst>
        </pc:spChg>
        <pc:picChg chg="add mod">
          <ac:chgData name="Valentina Facuse" userId="8ac073aa-7feb-47c3-9cf3-f4c37dd140ee" providerId="ADAL" clId="{6E5A1376-47F9-4B28-90F1-A685C428210B}" dt="2022-08-17T14:47:57.476" v="2890" actId="692"/>
          <ac:picMkLst>
            <pc:docMk/>
            <pc:sldMk cId="2226995198" sldId="289"/>
            <ac:picMk id="5" creationId="{AC0A057B-80E7-A99F-6C53-8BBCA67D6DB7}"/>
          </ac:picMkLst>
        </pc:picChg>
      </pc:sldChg>
      <pc:sldChg chg="addSp modSp add mod modNotesTx">
        <pc:chgData name="Valentina Facuse" userId="8ac073aa-7feb-47c3-9cf3-f4c37dd140ee" providerId="ADAL" clId="{6E5A1376-47F9-4B28-90F1-A685C428210B}" dt="2022-08-17T15:05:36.957" v="2984" actId="20577"/>
        <pc:sldMkLst>
          <pc:docMk/>
          <pc:sldMk cId="10131633" sldId="290"/>
        </pc:sldMkLst>
        <pc:spChg chg="mod">
          <ac:chgData name="Valentina Facuse" userId="8ac073aa-7feb-47c3-9cf3-f4c37dd140ee" providerId="ADAL" clId="{6E5A1376-47F9-4B28-90F1-A685C428210B}" dt="2022-08-17T13:09:39.047" v="2352" actId="20577"/>
          <ac:spMkLst>
            <pc:docMk/>
            <pc:sldMk cId="10131633" sldId="290"/>
            <ac:spMk id="2" creationId="{268AA012-F262-8631-1C36-05059BC47EC9}"/>
          </ac:spMkLst>
        </pc:spChg>
        <pc:spChg chg="mod">
          <ac:chgData name="Valentina Facuse" userId="8ac073aa-7feb-47c3-9cf3-f4c37dd140ee" providerId="ADAL" clId="{6E5A1376-47F9-4B28-90F1-A685C428210B}" dt="2022-08-17T15:05:36.957" v="2984" actId="20577"/>
          <ac:spMkLst>
            <pc:docMk/>
            <pc:sldMk cId="10131633" sldId="290"/>
            <ac:spMk id="3" creationId="{AC734506-4E80-1EF8-7AFE-2FDC3AEC51C3}"/>
          </ac:spMkLst>
        </pc:spChg>
        <pc:picChg chg="add mod">
          <ac:chgData name="Valentina Facuse" userId="8ac073aa-7feb-47c3-9cf3-f4c37dd140ee" providerId="ADAL" clId="{6E5A1376-47F9-4B28-90F1-A685C428210B}" dt="2022-08-17T14:47:46.627" v="2884" actId="692"/>
          <ac:picMkLst>
            <pc:docMk/>
            <pc:sldMk cId="10131633" sldId="290"/>
            <ac:picMk id="5" creationId="{B70CCCCF-4032-8F3C-7F9E-D91EB3F79D24}"/>
          </ac:picMkLst>
        </pc:picChg>
      </pc:sldChg>
      <pc:sldChg chg="delSp modSp mod">
        <pc:chgData name="Valentina Facuse" userId="8ac073aa-7feb-47c3-9cf3-f4c37dd140ee" providerId="ADAL" clId="{6E5A1376-47F9-4B28-90F1-A685C428210B}" dt="2022-08-17T19:01:16.709" v="3354" actId="14861"/>
        <pc:sldMkLst>
          <pc:docMk/>
          <pc:sldMk cId="316164159" sldId="293"/>
        </pc:sldMkLst>
        <pc:picChg chg="mod">
          <ac:chgData name="Valentina Facuse" userId="8ac073aa-7feb-47c3-9cf3-f4c37dd140ee" providerId="ADAL" clId="{6E5A1376-47F9-4B28-90F1-A685C428210B}" dt="2022-08-17T19:01:16.709" v="3354" actId="14861"/>
          <ac:picMkLst>
            <pc:docMk/>
            <pc:sldMk cId="316164159" sldId="293"/>
            <ac:picMk id="4" creationId="{C4CFD930-8B76-5A22-B50C-3241E45B881F}"/>
          </ac:picMkLst>
        </pc:picChg>
        <pc:picChg chg="del">
          <ac:chgData name="Valentina Facuse" userId="8ac073aa-7feb-47c3-9cf3-f4c37dd140ee" providerId="ADAL" clId="{6E5A1376-47F9-4B28-90F1-A685C428210B}" dt="2022-08-17T19:00:23.960" v="3096" actId="478"/>
          <ac:picMkLst>
            <pc:docMk/>
            <pc:sldMk cId="316164159" sldId="293"/>
            <ac:picMk id="7" creationId="{9F8742E3-21D6-88FC-A209-0C62EAC76D77}"/>
          </ac:picMkLst>
        </pc:picChg>
      </pc:sldChg>
    </pc:docChg>
  </pc:docChgLst>
  <pc:docChgLst>
    <pc:chgData name="Greg Gabriel" userId="S::ggabriel@palmbeachtpa.org::cdcee299-94b5-470d-a157-fae136cdf525" providerId="AD" clId="Web-{0D32CC88-872A-1E3A-3DA5-1C38F6CC35EF}"/>
    <pc:docChg chg="modSld">
      <pc:chgData name="Greg Gabriel" userId="S::ggabriel@palmbeachtpa.org::cdcee299-94b5-470d-a157-fae136cdf525" providerId="AD" clId="Web-{0D32CC88-872A-1E3A-3DA5-1C38F6CC35EF}" dt="2022-08-22T22:42:16.881" v="7" actId="20577"/>
      <pc:docMkLst>
        <pc:docMk/>
      </pc:docMkLst>
      <pc:sldChg chg="modSp">
        <pc:chgData name="Greg Gabriel" userId="S::ggabriel@palmbeachtpa.org::cdcee299-94b5-470d-a157-fae136cdf525" providerId="AD" clId="Web-{0D32CC88-872A-1E3A-3DA5-1C38F6CC35EF}" dt="2022-08-22T22:42:16.881" v="7" actId="20577"/>
        <pc:sldMkLst>
          <pc:docMk/>
          <pc:sldMk cId="4203933959" sldId="280"/>
        </pc:sldMkLst>
        <pc:spChg chg="mod">
          <ac:chgData name="Greg Gabriel" userId="S::ggabriel@palmbeachtpa.org::cdcee299-94b5-470d-a157-fae136cdf525" providerId="AD" clId="Web-{0D32CC88-872A-1E3A-3DA5-1C38F6CC35EF}" dt="2022-08-22T22:42:16.881" v="7" actId="20577"/>
          <ac:spMkLst>
            <pc:docMk/>
            <pc:sldMk cId="4203933959" sldId="280"/>
            <ac:spMk id="3" creationId="{3355B224-E3C1-46F9-8CE3-22DEAFD023A5}"/>
          </ac:spMkLst>
        </pc:spChg>
      </pc:sldChg>
      <pc:sldChg chg="modSp">
        <pc:chgData name="Greg Gabriel" userId="S::ggabriel@palmbeachtpa.org::cdcee299-94b5-470d-a157-fae136cdf525" providerId="AD" clId="Web-{0D32CC88-872A-1E3A-3DA5-1C38F6CC35EF}" dt="2022-08-22T22:37:56.233" v="2" actId="14100"/>
        <pc:sldMkLst>
          <pc:docMk/>
          <pc:sldMk cId="2756440831" sldId="284"/>
        </pc:sldMkLst>
        <pc:spChg chg="mod">
          <ac:chgData name="Greg Gabriel" userId="S::ggabriel@palmbeachtpa.org::cdcee299-94b5-470d-a157-fae136cdf525" providerId="AD" clId="Web-{0D32CC88-872A-1E3A-3DA5-1C38F6CC35EF}" dt="2022-08-22T22:37:56.233" v="2" actId="14100"/>
          <ac:spMkLst>
            <pc:docMk/>
            <pc:sldMk cId="2756440831" sldId="284"/>
            <ac:spMk id="3" creationId="{B67E1C04-7AC0-47B9-A990-11C7D1776B18}"/>
          </ac:spMkLst>
        </pc:spChg>
        <pc:picChg chg="mod">
          <ac:chgData name="Greg Gabriel" userId="S::ggabriel@palmbeachtpa.org::cdcee299-94b5-470d-a157-fae136cdf525" providerId="AD" clId="Web-{0D32CC88-872A-1E3A-3DA5-1C38F6CC35EF}" dt="2022-08-22T22:37:47.327" v="0" actId="14100"/>
          <ac:picMkLst>
            <pc:docMk/>
            <pc:sldMk cId="2756440831" sldId="284"/>
            <ac:picMk id="7" creationId="{9F8742E3-21D6-88FC-A209-0C62EAC76D77}"/>
          </ac:picMkLst>
        </pc:picChg>
      </pc:sldChg>
    </pc:docChg>
  </pc:docChgLst>
  <pc:docChgLst>
    <pc:chgData name="Gregory Gabriel" userId="cdcee299-94b5-470d-a157-fae136cdf525" providerId="ADAL" clId="{B7D8C63D-48DD-48A3-8688-1B4B23A62E46}"/>
    <pc:docChg chg="undo custSel addSld modSld">
      <pc:chgData name="Gregory Gabriel" userId="cdcee299-94b5-470d-a157-fae136cdf525" providerId="ADAL" clId="{B7D8C63D-48DD-48A3-8688-1B4B23A62E46}" dt="2022-08-24T04:59:59.646" v="1442"/>
      <pc:docMkLst>
        <pc:docMk/>
      </pc:docMkLst>
      <pc:sldChg chg="mod modShow">
        <pc:chgData name="Gregory Gabriel" userId="cdcee299-94b5-470d-a157-fae136cdf525" providerId="ADAL" clId="{B7D8C63D-48DD-48A3-8688-1B4B23A62E46}" dt="2022-08-24T01:53:36.966" v="186" actId="729"/>
        <pc:sldMkLst>
          <pc:docMk/>
          <pc:sldMk cId="4203933959" sldId="280"/>
        </pc:sldMkLst>
      </pc:sldChg>
      <pc:sldChg chg="delCm">
        <pc:chgData name="Gregory Gabriel" userId="cdcee299-94b5-470d-a157-fae136cdf525" providerId="ADAL" clId="{B7D8C63D-48DD-48A3-8688-1B4B23A62E46}" dt="2022-08-24T01:51:33.156" v="185"/>
        <pc:sldMkLst>
          <pc:docMk/>
          <pc:sldMk cId="2756440831" sldId="284"/>
        </pc:sldMkLst>
      </pc:sldChg>
      <pc:sldChg chg="delCm">
        <pc:chgData name="Gregory Gabriel" userId="cdcee299-94b5-470d-a157-fae136cdf525" providerId="ADAL" clId="{B7D8C63D-48DD-48A3-8688-1B4B23A62E46}" dt="2022-08-24T04:13:02.653" v="735"/>
        <pc:sldMkLst>
          <pc:docMk/>
          <pc:sldMk cId="4267195536" sldId="286"/>
        </pc:sldMkLst>
      </pc:sldChg>
      <pc:sldChg chg="mod modShow">
        <pc:chgData name="Gregory Gabriel" userId="cdcee299-94b5-470d-a157-fae136cdf525" providerId="ADAL" clId="{B7D8C63D-48DD-48A3-8688-1B4B23A62E46}" dt="2022-08-24T01:26:29.116" v="75" actId="729"/>
        <pc:sldMkLst>
          <pc:docMk/>
          <pc:sldMk cId="2751691404" sldId="288"/>
        </pc:sldMkLst>
      </pc:sldChg>
      <pc:sldChg chg="addSp delSp modSp mod modNotesTx">
        <pc:chgData name="Gregory Gabriel" userId="cdcee299-94b5-470d-a157-fae136cdf525" providerId="ADAL" clId="{B7D8C63D-48DD-48A3-8688-1B4B23A62E46}" dt="2022-08-24T04:31:53.479" v="1438" actId="20577"/>
        <pc:sldMkLst>
          <pc:docMk/>
          <pc:sldMk cId="2226995198" sldId="289"/>
        </pc:sldMkLst>
        <pc:spChg chg="mod">
          <ac:chgData name="Gregory Gabriel" userId="cdcee299-94b5-470d-a157-fae136cdf525" providerId="ADAL" clId="{B7D8C63D-48DD-48A3-8688-1B4B23A62E46}" dt="2022-08-24T03:48:14.639" v="575" actId="14"/>
          <ac:spMkLst>
            <pc:docMk/>
            <pc:sldMk cId="2226995198" sldId="289"/>
            <ac:spMk id="2" creationId="{268AA012-F262-8631-1C36-05059BC47EC9}"/>
          </ac:spMkLst>
        </pc:spChg>
        <pc:spChg chg="mod">
          <ac:chgData name="Gregory Gabriel" userId="cdcee299-94b5-470d-a157-fae136cdf525" providerId="ADAL" clId="{B7D8C63D-48DD-48A3-8688-1B4B23A62E46}" dt="2022-08-24T04:21:42.022" v="1011" actId="20577"/>
          <ac:spMkLst>
            <pc:docMk/>
            <pc:sldMk cId="2226995198" sldId="289"/>
            <ac:spMk id="3" creationId="{AC734506-4E80-1EF8-7AFE-2FDC3AEC51C3}"/>
          </ac:spMkLst>
        </pc:spChg>
        <pc:spChg chg="add del mod">
          <ac:chgData name="Gregory Gabriel" userId="cdcee299-94b5-470d-a157-fae136cdf525" providerId="ADAL" clId="{B7D8C63D-48DD-48A3-8688-1B4B23A62E46}" dt="2022-08-24T01:28:50.797" v="86" actId="478"/>
          <ac:spMkLst>
            <pc:docMk/>
            <pc:sldMk cId="2226995198" sldId="289"/>
            <ac:spMk id="4" creationId="{A5F4C5F9-D0D6-B5D0-8F47-9D509D13A2C9}"/>
          </ac:spMkLst>
        </pc:spChg>
        <pc:spChg chg="add del mod">
          <ac:chgData name="Gregory Gabriel" userId="cdcee299-94b5-470d-a157-fae136cdf525" providerId="ADAL" clId="{B7D8C63D-48DD-48A3-8688-1B4B23A62E46}" dt="2022-08-24T04:31:49.093" v="1437" actId="478"/>
          <ac:spMkLst>
            <pc:docMk/>
            <pc:sldMk cId="2226995198" sldId="289"/>
            <ac:spMk id="9" creationId="{CFC65F36-7826-7A76-0B64-4CF7B79FBB54}"/>
          </ac:spMkLst>
        </pc:spChg>
        <pc:graphicFrameChg chg="add del mod modGraphic">
          <ac:chgData name="Gregory Gabriel" userId="cdcee299-94b5-470d-a157-fae136cdf525" providerId="ADAL" clId="{B7D8C63D-48DD-48A3-8688-1B4B23A62E46}" dt="2022-08-24T01:40:17.012" v="101" actId="478"/>
          <ac:graphicFrameMkLst>
            <pc:docMk/>
            <pc:sldMk cId="2226995198" sldId="289"/>
            <ac:graphicFrameMk id="6" creationId="{A86EEC3B-F70E-9A4E-0160-26A97AF62DB9}"/>
          </ac:graphicFrameMkLst>
        </pc:graphicFrameChg>
        <pc:graphicFrameChg chg="add mod modGraphic">
          <ac:chgData name="Gregory Gabriel" userId="cdcee299-94b5-470d-a157-fae136cdf525" providerId="ADAL" clId="{B7D8C63D-48DD-48A3-8688-1B4B23A62E46}" dt="2022-08-24T01:47:08.755" v="149" actId="6549"/>
          <ac:graphicFrameMkLst>
            <pc:docMk/>
            <pc:sldMk cId="2226995198" sldId="289"/>
            <ac:graphicFrameMk id="7" creationId="{8AF5B992-B69E-4726-8D70-A0C9951EDEF9}"/>
          </ac:graphicFrameMkLst>
        </pc:graphicFrameChg>
        <pc:picChg chg="del">
          <ac:chgData name="Gregory Gabriel" userId="cdcee299-94b5-470d-a157-fae136cdf525" providerId="ADAL" clId="{B7D8C63D-48DD-48A3-8688-1B4B23A62E46}" dt="2022-08-24T01:20:57.569" v="1" actId="478"/>
          <ac:picMkLst>
            <pc:docMk/>
            <pc:sldMk cId="2226995198" sldId="289"/>
            <ac:picMk id="5" creationId="{AC0A057B-80E7-A99F-6C53-8BBCA67D6DB7}"/>
          </ac:picMkLst>
        </pc:picChg>
      </pc:sldChg>
      <pc:sldChg chg="modSp mod modNotesTx">
        <pc:chgData name="Gregory Gabriel" userId="cdcee299-94b5-470d-a157-fae136cdf525" providerId="ADAL" clId="{B7D8C63D-48DD-48A3-8688-1B4B23A62E46}" dt="2022-08-24T04:59:59.646" v="1442"/>
        <pc:sldMkLst>
          <pc:docMk/>
          <pc:sldMk cId="10131633" sldId="290"/>
        </pc:sldMkLst>
        <pc:spChg chg="mod">
          <ac:chgData name="Gregory Gabriel" userId="cdcee299-94b5-470d-a157-fae136cdf525" providerId="ADAL" clId="{B7D8C63D-48DD-48A3-8688-1B4B23A62E46}" dt="2022-08-24T04:59:59.646" v="1442"/>
          <ac:spMkLst>
            <pc:docMk/>
            <pc:sldMk cId="10131633" sldId="290"/>
            <ac:spMk id="2" creationId="{268AA012-F262-8631-1C36-05059BC47EC9}"/>
          </ac:spMkLst>
        </pc:spChg>
      </pc:sldChg>
      <pc:sldChg chg="modSp mod">
        <pc:chgData name="Gregory Gabriel" userId="cdcee299-94b5-470d-a157-fae136cdf525" providerId="ADAL" clId="{B7D8C63D-48DD-48A3-8688-1B4B23A62E46}" dt="2022-08-24T03:47:47.638" v="573" actId="255"/>
        <pc:sldMkLst>
          <pc:docMk/>
          <pc:sldMk cId="316164159" sldId="293"/>
        </pc:sldMkLst>
        <pc:spChg chg="mod">
          <ac:chgData name="Gregory Gabriel" userId="cdcee299-94b5-470d-a157-fae136cdf525" providerId="ADAL" clId="{B7D8C63D-48DD-48A3-8688-1B4B23A62E46}" dt="2022-08-24T03:47:47.638" v="573" actId="255"/>
          <ac:spMkLst>
            <pc:docMk/>
            <pc:sldMk cId="316164159" sldId="293"/>
            <ac:spMk id="2" creationId="{62466923-4D41-4DCD-9587-2855C0719472}"/>
          </ac:spMkLst>
        </pc:spChg>
      </pc:sldChg>
      <pc:sldChg chg="add mod modShow">
        <pc:chgData name="Gregory Gabriel" userId="cdcee299-94b5-470d-a157-fae136cdf525" providerId="ADAL" clId="{B7D8C63D-48DD-48A3-8688-1B4B23A62E46}" dt="2022-08-24T01:26:11.231" v="74" actId="729"/>
        <pc:sldMkLst>
          <pc:docMk/>
          <pc:sldMk cId="2813593872" sldId="294"/>
        </pc:sldMkLst>
      </pc:sldChg>
      <pc:sldChg chg="addSp delSp modSp add mod modNotesTx">
        <pc:chgData name="Gregory Gabriel" userId="cdcee299-94b5-470d-a157-fae136cdf525" providerId="ADAL" clId="{B7D8C63D-48DD-48A3-8688-1B4B23A62E46}" dt="2022-08-24T04:32:20.198" v="1439" actId="20577"/>
        <pc:sldMkLst>
          <pc:docMk/>
          <pc:sldMk cId="4012745713" sldId="295"/>
        </pc:sldMkLst>
        <pc:spChg chg="mod">
          <ac:chgData name="Gregory Gabriel" userId="cdcee299-94b5-470d-a157-fae136cdf525" providerId="ADAL" clId="{B7D8C63D-48DD-48A3-8688-1B4B23A62E46}" dt="2022-08-24T03:48:47.641" v="579" actId="15"/>
          <ac:spMkLst>
            <pc:docMk/>
            <pc:sldMk cId="4012745713" sldId="295"/>
            <ac:spMk id="2" creationId="{268AA012-F262-8631-1C36-05059BC47EC9}"/>
          </ac:spMkLst>
        </pc:spChg>
        <pc:spChg chg="mod">
          <ac:chgData name="Gregory Gabriel" userId="cdcee299-94b5-470d-a157-fae136cdf525" providerId="ADAL" clId="{B7D8C63D-48DD-48A3-8688-1B4B23A62E46}" dt="2022-08-24T01:47:40.912" v="157" actId="20577"/>
          <ac:spMkLst>
            <pc:docMk/>
            <pc:sldMk cId="4012745713" sldId="295"/>
            <ac:spMk id="3" creationId="{AC734506-4E80-1EF8-7AFE-2FDC3AEC51C3}"/>
          </ac:spMkLst>
        </pc:spChg>
        <pc:spChg chg="del">
          <ac:chgData name="Gregory Gabriel" userId="cdcee299-94b5-470d-a157-fae136cdf525" providerId="ADAL" clId="{B7D8C63D-48DD-48A3-8688-1B4B23A62E46}" dt="2022-08-24T01:28:26.963" v="85" actId="478"/>
          <ac:spMkLst>
            <pc:docMk/>
            <pc:sldMk cId="4012745713" sldId="295"/>
            <ac:spMk id="4" creationId="{A5F4C5F9-D0D6-B5D0-8F47-9D509D13A2C9}"/>
          </ac:spMkLst>
        </pc:spChg>
        <pc:picChg chg="add mod">
          <ac:chgData name="Gregory Gabriel" userId="cdcee299-94b5-470d-a157-fae136cdf525" providerId="ADAL" clId="{B7D8C63D-48DD-48A3-8688-1B4B23A62E46}" dt="2022-08-24T01:31:36.663" v="95" actId="1076"/>
          <ac:picMkLst>
            <pc:docMk/>
            <pc:sldMk cId="4012745713" sldId="295"/>
            <ac:picMk id="5" creationId="{F75A0115-8E21-14AD-CE20-C3A900B7DEA4}"/>
          </ac:picMkLst>
        </pc:picChg>
      </pc:sldChg>
      <pc:sldChg chg="addSp delSp modSp add mod modNotesTx">
        <pc:chgData name="Gregory Gabriel" userId="cdcee299-94b5-470d-a157-fae136cdf525" providerId="ADAL" clId="{B7D8C63D-48DD-48A3-8688-1B4B23A62E46}" dt="2022-08-24T04:13:38.009" v="736" actId="20577"/>
        <pc:sldMkLst>
          <pc:docMk/>
          <pc:sldMk cId="2521545454" sldId="296"/>
        </pc:sldMkLst>
        <pc:spChg chg="mod">
          <ac:chgData name="Gregory Gabriel" userId="cdcee299-94b5-470d-a157-fae136cdf525" providerId="ADAL" clId="{B7D8C63D-48DD-48A3-8688-1B4B23A62E46}" dt="2022-08-24T04:13:38.009" v="736" actId="20577"/>
          <ac:spMkLst>
            <pc:docMk/>
            <pc:sldMk cId="2521545454" sldId="296"/>
            <ac:spMk id="2" creationId="{268AA012-F262-8631-1C36-05059BC47EC9}"/>
          </ac:spMkLst>
        </pc:spChg>
        <pc:spChg chg="mod">
          <ac:chgData name="Gregory Gabriel" userId="cdcee299-94b5-470d-a157-fae136cdf525" providerId="ADAL" clId="{B7D8C63D-48DD-48A3-8688-1B4B23A62E46}" dt="2022-08-24T01:47:58.966" v="158"/>
          <ac:spMkLst>
            <pc:docMk/>
            <pc:sldMk cId="2521545454" sldId="296"/>
            <ac:spMk id="3" creationId="{AC734506-4E80-1EF8-7AFE-2FDC3AEC51C3}"/>
          </ac:spMkLst>
        </pc:spChg>
        <pc:spChg chg="del">
          <ac:chgData name="Gregory Gabriel" userId="cdcee299-94b5-470d-a157-fae136cdf525" providerId="ADAL" clId="{B7D8C63D-48DD-48A3-8688-1B4B23A62E46}" dt="2022-08-24T01:28:17.051" v="84" actId="478"/>
          <ac:spMkLst>
            <pc:docMk/>
            <pc:sldMk cId="2521545454" sldId="296"/>
            <ac:spMk id="4" creationId="{A5F4C5F9-D0D6-B5D0-8F47-9D509D13A2C9}"/>
          </ac:spMkLst>
        </pc:spChg>
        <pc:picChg chg="add del mod">
          <ac:chgData name="Gregory Gabriel" userId="cdcee299-94b5-470d-a157-fae136cdf525" providerId="ADAL" clId="{B7D8C63D-48DD-48A3-8688-1B4B23A62E46}" dt="2022-08-24T01:31:20.456" v="93" actId="21"/>
          <ac:picMkLst>
            <pc:docMk/>
            <pc:sldMk cId="2521545454" sldId="296"/>
            <ac:picMk id="5" creationId="{E008F5B3-8E2A-E7B2-8207-E2DB5B484544}"/>
          </ac:picMkLst>
        </pc:picChg>
        <pc:picChg chg="add mod">
          <ac:chgData name="Gregory Gabriel" userId="cdcee299-94b5-470d-a157-fae136cdf525" providerId="ADAL" clId="{B7D8C63D-48DD-48A3-8688-1B4B23A62E46}" dt="2022-08-24T01:48:36.998" v="160"/>
          <ac:picMkLst>
            <pc:docMk/>
            <pc:sldMk cId="2521545454" sldId="296"/>
            <ac:picMk id="6" creationId="{ECDA89F4-F49E-E164-3BF5-4B780B1AFE4A}"/>
          </ac:picMkLst>
        </pc:picChg>
      </pc:sldChg>
    </pc:docChg>
  </pc:docChgLst>
  <pc:docChgLst>
    <pc:chgData name="Brian Ruscher" userId="183d7664-2f91-481e-8d07-de5bd237b8ae" providerId="ADAL" clId="{07BDBFD4-385F-4519-9B8C-F5A667CE7BCC}"/>
    <pc:docChg chg="custSel modSld">
      <pc:chgData name="Brian Ruscher" userId="183d7664-2f91-481e-8d07-de5bd237b8ae" providerId="ADAL" clId="{07BDBFD4-385F-4519-9B8C-F5A667CE7BCC}" dt="2022-08-24T16:37:50.838" v="34" actId="14"/>
      <pc:docMkLst>
        <pc:docMk/>
      </pc:docMkLst>
      <pc:sldChg chg="modSp mod">
        <pc:chgData name="Brian Ruscher" userId="183d7664-2f91-481e-8d07-de5bd237b8ae" providerId="ADAL" clId="{07BDBFD4-385F-4519-9B8C-F5A667CE7BCC}" dt="2022-08-18T17:37:29.181" v="0" actId="1076"/>
        <pc:sldMkLst>
          <pc:docMk/>
          <pc:sldMk cId="2756440831" sldId="284"/>
        </pc:sldMkLst>
        <pc:picChg chg="mod">
          <ac:chgData name="Brian Ruscher" userId="183d7664-2f91-481e-8d07-de5bd237b8ae" providerId="ADAL" clId="{07BDBFD4-385F-4519-9B8C-F5A667CE7BCC}" dt="2022-08-18T17:37:29.181" v="0" actId="1076"/>
          <ac:picMkLst>
            <pc:docMk/>
            <pc:sldMk cId="2756440831" sldId="284"/>
            <ac:picMk id="7" creationId="{9F8742E3-21D6-88FC-A209-0C62EAC76D77}"/>
          </ac:picMkLst>
        </pc:picChg>
      </pc:sldChg>
      <pc:sldChg chg="addSp delSp modSp mod">
        <pc:chgData name="Brian Ruscher" userId="183d7664-2f91-481e-8d07-de5bd237b8ae" providerId="ADAL" clId="{07BDBFD4-385F-4519-9B8C-F5A667CE7BCC}" dt="2022-08-18T17:41:26.669" v="11" actId="14100"/>
        <pc:sldMkLst>
          <pc:docMk/>
          <pc:sldMk cId="4267195536" sldId="286"/>
        </pc:sldMkLst>
        <pc:picChg chg="del mod">
          <ac:chgData name="Brian Ruscher" userId="183d7664-2f91-481e-8d07-de5bd237b8ae" providerId="ADAL" clId="{07BDBFD4-385F-4519-9B8C-F5A667CE7BCC}" dt="2022-08-18T17:40:22.512" v="5" actId="478"/>
          <ac:picMkLst>
            <pc:docMk/>
            <pc:sldMk cId="4267195536" sldId="286"/>
            <ac:picMk id="4" creationId="{374E3E75-7BB8-A033-9ADA-715D4BDA5636}"/>
          </ac:picMkLst>
        </pc:picChg>
        <pc:picChg chg="add mod">
          <ac:chgData name="Brian Ruscher" userId="183d7664-2f91-481e-8d07-de5bd237b8ae" providerId="ADAL" clId="{07BDBFD4-385F-4519-9B8C-F5A667CE7BCC}" dt="2022-08-18T17:41:26.669" v="11" actId="14100"/>
          <ac:picMkLst>
            <pc:docMk/>
            <pc:sldMk cId="4267195536" sldId="286"/>
            <ac:picMk id="11" creationId="{810F98D5-B2D4-A3A7-3AD9-956B4ABD38CB}"/>
          </ac:picMkLst>
        </pc:picChg>
      </pc:sldChg>
      <pc:sldChg chg="modSp mod">
        <pc:chgData name="Brian Ruscher" userId="183d7664-2f91-481e-8d07-de5bd237b8ae" providerId="ADAL" clId="{07BDBFD4-385F-4519-9B8C-F5A667CE7BCC}" dt="2022-08-24T16:37:29.071" v="13" actId="14"/>
        <pc:sldMkLst>
          <pc:docMk/>
          <pc:sldMk cId="2226995198" sldId="289"/>
        </pc:sldMkLst>
        <pc:spChg chg="mod">
          <ac:chgData name="Brian Ruscher" userId="183d7664-2f91-481e-8d07-de5bd237b8ae" providerId="ADAL" clId="{07BDBFD4-385F-4519-9B8C-F5A667CE7BCC}" dt="2022-08-24T16:37:29.071" v="13" actId="14"/>
          <ac:spMkLst>
            <pc:docMk/>
            <pc:sldMk cId="2226995198" sldId="289"/>
            <ac:spMk id="2" creationId="{268AA012-F262-8631-1C36-05059BC47EC9}"/>
          </ac:spMkLst>
        </pc:spChg>
      </pc:sldChg>
      <pc:sldChg chg="modSp mod">
        <pc:chgData name="Brian Ruscher" userId="183d7664-2f91-481e-8d07-de5bd237b8ae" providerId="ADAL" clId="{07BDBFD4-385F-4519-9B8C-F5A667CE7BCC}" dt="2022-08-24T16:37:35.036" v="15" actId="14"/>
        <pc:sldMkLst>
          <pc:docMk/>
          <pc:sldMk cId="4012745713" sldId="295"/>
        </pc:sldMkLst>
        <pc:spChg chg="mod">
          <ac:chgData name="Brian Ruscher" userId="183d7664-2f91-481e-8d07-de5bd237b8ae" providerId="ADAL" clId="{07BDBFD4-385F-4519-9B8C-F5A667CE7BCC}" dt="2022-08-24T16:37:35.036" v="15" actId="14"/>
          <ac:spMkLst>
            <pc:docMk/>
            <pc:sldMk cId="4012745713" sldId="295"/>
            <ac:spMk id="2" creationId="{268AA012-F262-8631-1C36-05059BC47EC9}"/>
          </ac:spMkLst>
        </pc:spChg>
      </pc:sldChg>
      <pc:sldChg chg="modSp mod">
        <pc:chgData name="Brian Ruscher" userId="183d7664-2f91-481e-8d07-de5bd237b8ae" providerId="ADAL" clId="{07BDBFD4-385F-4519-9B8C-F5A667CE7BCC}" dt="2022-08-24T16:37:50.838" v="34" actId="14"/>
        <pc:sldMkLst>
          <pc:docMk/>
          <pc:sldMk cId="2521545454" sldId="296"/>
        </pc:sldMkLst>
        <pc:spChg chg="mod">
          <ac:chgData name="Brian Ruscher" userId="183d7664-2f91-481e-8d07-de5bd237b8ae" providerId="ADAL" clId="{07BDBFD4-385F-4519-9B8C-F5A667CE7BCC}" dt="2022-08-24T16:37:50.838" v="34" actId="14"/>
          <ac:spMkLst>
            <pc:docMk/>
            <pc:sldMk cId="2521545454" sldId="296"/>
            <ac:spMk id="2" creationId="{268AA012-F262-8631-1C36-05059BC47EC9}"/>
          </ac:spMkLst>
        </pc:spChg>
        <pc:spChg chg="mod">
          <ac:chgData name="Brian Ruscher" userId="183d7664-2f91-481e-8d07-de5bd237b8ae" providerId="ADAL" clId="{07BDBFD4-385F-4519-9B8C-F5A667CE7BCC}" dt="2022-08-24T16:37:45.865" v="32" actId="20577"/>
          <ac:spMkLst>
            <pc:docMk/>
            <pc:sldMk cId="2521545454" sldId="296"/>
            <ac:spMk id="3" creationId="{AC734506-4E80-1EF8-7AFE-2FDC3AEC51C3}"/>
          </ac:spMkLst>
        </pc:spChg>
      </pc:sldChg>
    </pc:docChg>
  </pc:docChgLst>
  <pc:docChgLst>
    <pc:chgData name="Greg Gabriel" userId="S::ggabriel@palmbeachtpa.org::cdcee299-94b5-470d-a157-fae136cdf525" providerId="AD" clId="Web-{E7308CEB-0255-3E44-31FF-C66E52E2D042}"/>
    <pc:docChg chg="modSld">
      <pc:chgData name="Greg Gabriel" userId="S::ggabriel@palmbeachtpa.org::cdcee299-94b5-470d-a157-fae136cdf525" providerId="AD" clId="Web-{E7308CEB-0255-3E44-31FF-C66E52E2D042}" dt="2022-08-24T14:02:21.099" v="12" actId="20577"/>
      <pc:docMkLst>
        <pc:docMk/>
      </pc:docMkLst>
      <pc:sldChg chg="modNotes">
        <pc:chgData name="Greg Gabriel" userId="S::ggabriel@palmbeachtpa.org::cdcee299-94b5-470d-a157-fae136cdf525" providerId="AD" clId="Web-{E7308CEB-0255-3E44-31FF-C66E52E2D042}" dt="2022-08-24T13:58:58.094" v="5"/>
        <pc:sldMkLst>
          <pc:docMk/>
          <pc:sldMk cId="2756440831" sldId="284"/>
        </pc:sldMkLst>
      </pc:sldChg>
      <pc:sldChg chg="modSp">
        <pc:chgData name="Greg Gabriel" userId="S::ggabriel@palmbeachtpa.org::cdcee299-94b5-470d-a157-fae136cdf525" providerId="AD" clId="Web-{E7308CEB-0255-3E44-31FF-C66E52E2D042}" dt="2022-08-24T14:02:21.099" v="12" actId="20577"/>
        <pc:sldMkLst>
          <pc:docMk/>
          <pc:sldMk cId="10131633" sldId="290"/>
        </pc:sldMkLst>
        <pc:spChg chg="mod">
          <ac:chgData name="Greg Gabriel" userId="S::ggabriel@palmbeachtpa.org::cdcee299-94b5-470d-a157-fae136cdf525" providerId="AD" clId="Web-{E7308CEB-0255-3E44-31FF-C66E52E2D042}" dt="2022-08-24T14:02:21.099" v="12" actId="20577"/>
          <ac:spMkLst>
            <pc:docMk/>
            <pc:sldMk cId="10131633" sldId="290"/>
            <ac:spMk id="3" creationId="{AC734506-4E80-1EF8-7AFE-2FDC3AEC51C3}"/>
          </ac:spMkLst>
        </pc:spChg>
      </pc:sldChg>
      <pc:sldChg chg="modNotes">
        <pc:chgData name="Greg Gabriel" userId="S::ggabriel@palmbeachtpa.org::cdcee299-94b5-470d-a157-fae136cdf525" providerId="AD" clId="Web-{E7308CEB-0255-3E44-31FF-C66E52E2D042}" dt="2022-08-24T14:01:32.317" v="8"/>
        <pc:sldMkLst>
          <pc:docMk/>
          <pc:sldMk cId="316164159" sldId="293"/>
        </pc:sldMkLst>
      </pc:sldChg>
    </pc:docChg>
  </pc:docChgLst>
  <pc:docChgLst>
    <pc:chgData name="Greg Gabriel" userId="S::ggabriel@palmbeachtpa.org::cdcee299-94b5-470d-a157-fae136cdf525" providerId="AD" clId="Web-{492D6721-5A50-0EE5-87C8-BC192AAA6C8E}"/>
    <pc:docChg chg="modSld">
      <pc:chgData name="Greg Gabriel" userId="S::ggabriel@palmbeachtpa.org::cdcee299-94b5-470d-a157-fae136cdf525" providerId="AD" clId="Web-{492D6721-5A50-0EE5-87C8-BC192AAA6C8E}" dt="2022-08-24T00:50:46.526" v="1552"/>
      <pc:docMkLst>
        <pc:docMk/>
      </pc:docMkLst>
      <pc:sldChg chg="modNotes">
        <pc:chgData name="Greg Gabriel" userId="S::ggabriel@palmbeachtpa.org::cdcee299-94b5-470d-a157-fae136cdf525" providerId="AD" clId="Web-{492D6721-5A50-0EE5-87C8-BC192AAA6C8E}" dt="2022-08-23T20:46:40.189" v="63"/>
        <pc:sldMkLst>
          <pc:docMk/>
          <pc:sldMk cId="1825884496" sldId="274"/>
        </pc:sldMkLst>
      </pc:sldChg>
      <pc:sldChg chg="modSp modCm modNotes">
        <pc:chgData name="Greg Gabriel" userId="S::ggabriel@palmbeachtpa.org::cdcee299-94b5-470d-a157-fae136cdf525" providerId="AD" clId="Web-{492D6721-5A50-0EE5-87C8-BC192AAA6C8E}" dt="2022-08-23T23:16:13.298" v="360"/>
        <pc:sldMkLst>
          <pc:docMk/>
          <pc:sldMk cId="2756440831" sldId="284"/>
        </pc:sldMkLst>
        <pc:spChg chg="mod">
          <ac:chgData name="Greg Gabriel" userId="S::ggabriel@palmbeachtpa.org::cdcee299-94b5-470d-a157-fae136cdf525" providerId="AD" clId="Web-{492D6721-5A50-0EE5-87C8-BC192AAA6C8E}" dt="2022-08-23T23:12:30.761" v="346" actId="20577"/>
          <ac:spMkLst>
            <pc:docMk/>
            <pc:sldMk cId="2756440831" sldId="284"/>
            <ac:spMk id="2" creationId="{62466923-4D41-4DCD-9587-2855C0719472}"/>
          </ac:spMkLst>
        </pc:spChg>
        <pc:spChg chg="mod">
          <ac:chgData name="Greg Gabriel" userId="S::ggabriel@palmbeachtpa.org::cdcee299-94b5-470d-a157-fae136cdf525" providerId="AD" clId="Web-{492D6721-5A50-0EE5-87C8-BC192AAA6C8E}" dt="2022-08-23T22:29:46.193" v="270" actId="14100"/>
          <ac:spMkLst>
            <pc:docMk/>
            <pc:sldMk cId="2756440831" sldId="284"/>
            <ac:spMk id="3" creationId="{B67E1C04-7AC0-47B9-A990-11C7D1776B18}"/>
          </ac:spMkLst>
        </pc:spChg>
        <pc:picChg chg="mod">
          <ac:chgData name="Greg Gabriel" userId="S::ggabriel@palmbeachtpa.org::cdcee299-94b5-470d-a157-fae136cdf525" providerId="AD" clId="Web-{492D6721-5A50-0EE5-87C8-BC192AAA6C8E}" dt="2022-08-23T22:44:18.175" v="305" actId="1076"/>
          <ac:picMkLst>
            <pc:docMk/>
            <pc:sldMk cId="2756440831" sldId="284"/>
            <ac:picMk id="7" creationId="{9F8742E3-21D6-88FC-A209-0C62EAC76D77}"/>
          </ac:picMkLst>
        </pc:picChg>
      </pc:sldChg>
      <pc:sldChg chg="delSp modSp">
        <pc:chgData name="Greg Gabriel" userId="S::ggabriel@palmbeachtpa.org::cdcee299-94b5-470d-a157-fae136cdf525" providerId="AD" clId="Web-{492D6721-5A50-0EE5-87C8-BC192AAA6C8E}" dt="2022-08-23T22:45:16.864" v="308" actId="14100"/>
        <pc:sldMkLst>
          <pc:docMk/>
          <pc:sldMk cId="2751691404" sldId="288"/>
        </pc:sldMkLst>
        <pc:spChg chg="mod">
          <ac:chgData name="Greg Gabriel" userId="S::ggabriel@palmbeachtpa.org::cdcee299-94b5-470d-a157-fae136cdf525" providerId="AD" clId="Web-{492D6721-5A50-0EE5-87C8-BC192AAA6C8E}" dt="2022-08-23T22:45:16.864" v="308" actId="14100"/>
          <ac:spMkLst>
            <pc:docMk/>
            <pc:sldMk cId="2751691404" sldId="288"/>
            <ac:spMk id="2" creationId="{62466923-4D41-4DCD-9587-2855C0719472}"/>
          </ac:spMkLst>
        </pc:spChg>
        <pc:picChg chg="del mod">
          <ac:chgData name="Greg Gabriel" userId="S::ggabriel@palmbeachtpa.org::cdcee299-94b5-470d-a157-fae136cdf525" providerId="AD" clId="Web-{492D6721-5A50-0EE5-87C8-BC192AAA6C8E}" dt="2022-08-23T22:31:46.353" v="279"/>
          <ac:picMkLst>
            <pc:docMk/>
            <pc:sldMk cId="2751691404" sldId="288"/>
            <ac:picMk id="4" creationId="{183409A7-63CA-84D0-AF0E-293507BCB3CE}"/>
          </ac:picMkLst>
        </pc:picChg>
        <pc:picChg chg="mod">
          <ac:chgData name="Greg Gabriel" userId="S::ggabriel@palmbeachtpa.org::cdcee299-94b5-470d-a157-fae136cdf525" providerId="AD" clId="Web-{492D6721-5A50-0EE5-87C8-BC192AAA6C8E}" dt="2022-08-23T22:40:17.667" v="301" actId="1076"/>
          <ac:picMkLst>
            <pc:docMk/>
            <pc:sldMk cId="2751691404" sldId="288"/>
            <ac:picMk id="6" creationId="{15EF1E85-8BF1-1885-1D7C-1559BE9013CE}"/>
          </ac:picMkLst>
        </pc:picChg>
      </pc:sldChg>
      <pc:sldChg chg="modSp modNotes">
        <pc:chgData name="Greg Gabriel" userId="S::ggabriel@palmbeachtpa.org::cdcee299-94b5-470d-a157-fae136cdf525" providerId="AD" clId="Web-{492D6721-5A50-0EE5-87C8-BC192AAA6C8E}" dt="2022-08-24T00:15:34.428" v="937"/>
        <pc:sldMkLst>
          <pc:docMk/>
          <pc:sldMk cId="2226995198" sldId="289"/>
        </pc:sldMkLst>
        <pc:spChg chg="mod">
          <ac:chgData name="Greg Gabriel" userId="S::ggabriel@palmbeachtpa.org::cdcee299-94b5-470d-a157-fae136cdf525" providerId="AD" clId="Web-{492D6721-5A50-0EE5-87C8-BC192AAA6C8E}" dt="2022-08-23T22:45:26.427" v="309" actId="14100"/>
          <ac:spMkLst>
            <pc:docMk/>
            <pc:sldMk cId="2226995198" sldId="289"/>
            <ac:spMk id="2" creationId="{268AA012-F262-8631-1C36-05059BC47EC9}"/>
          </ac:spMkLst>
        </pc:spChg>
        <pc:picChg chg="mod">
          <ac:chgData name="Greg Gabriel" userId="S::ggabriel@palmbeachtpa.org::cdcee299-94b5-470d-a157-fae136cdf525" providerId="AD" clId="Web-{492D6721-5A50-0EE5-87C8-BC192AAA6C8E}" dt="2022-08-23T22:49:17.825" v="317" actId="14100"/>
          <ac:picMkLst>
            <pc:docMk/>
            <pc:sldMk cId="2226995198" sldId="289"/>
            <ac:picMk id="5" creationId="{AC0A057B-80E7-A99F-6C53-8BBCA67D6DB7}"/>
          </ac:picMkLst>
        </pc:picChg>
      </pc:sldChg>
      <pc:sldChg chg="modSp">
        <pc:chgData name="Greg Gabriel" userId="S::ggabriel@palmbeachtpa.org::cdcee299-94b5-470d-a157-fae136cdf525" providerId="AD" clId="Web-{492D6721-5A50-0EE5-87C8-BC192AAA6C8E}" dt="2022-08-23T22:48:37.011" v="315" actId="1076"/>
        <pc:sldMkLst>
          <pc:docMk/>
          <pc:sldMk cId="10131633" sldId="290"/>
        </pc:sldMkLst>
        <pc:spChg chg="mod">
          <ac:chgData name="Greg Gabriel" userId="S::ggabriel@palmbeachtpa.org::cdcee299-94b5-470d-a157-fae136cdf525" providerId="AD" clId="Web-{492D6721-5A50-0EE5-87C8-BC192AAA6C8E}" dt="2022-08-23T22:46:13.960" v="312" actId="14100"/>
          <ac:spMkLst>
            <pc:docMk/>
            <pc:sldMk cId="10131633" sldId="290"/>
            <ac:spMk id="2" creationId="{268AA012-F262-8631-1C36-05059BC47EC9}"/>
          </ac:spMkLst>
        </pc:spChg>
        <pc:picChg chg="mod">
          <ac:chgData name="Greg Gabriel" userId="S::ggabriel@palmbeachtpa.org::cdcee299-94b5-470d-a157-fae136cdf525" providerId="AD" clId="Web-{492D6721-5A50-0EE5-87C8-BC192AAA6C8E}" dt="2022-08-23T22:48:37.011" v="315" actId="1076"/>
          <ac:picMkLst>
            <pc:docMk/>
            <pc:sldMk cId="10131633" sldId="290"/>
            <ac:picMk id="5" creationId="{B70CCCCF-4032-8F3C-7F9E-D91EB3F79D24}"/>
          </ac:picMkLst>
        </pc:picChg>
      </pc:sldChg>
      <pc:sldChg chg="modSp modNotes">
        <pc:chgData name="Greg Gabriel" userId="S::ggabriel@palmbeachtpa.org::cdcee299-94b5-470d-a157-fae136cdf525" providerId="AD" clId="Web-{492D6721-5A50-0EE5-87C8-BC192AAA6C8E}" dt="2022-08-24T00:50:46.526" v="1552"/>
        <pc:sldMkLst>
          <pc:docMk/>
          <pc:sldMk cId="316164159" sldId="293"/>
        </pc:sldMkLst>
        <pc:picChg chg="mod">
          <ac:chgData name="Greg Gabriel" userId="S::ggabriel@palmbeachtpa.org::cdcee299-94b5-470d-a157-fae136cdf525" providerId="AD" clId="Web-{492D6721-5A50-0EE5-87C8-BC192AAA6C8E}" dt="2022-08-23T22:49:04.356" v="316" actId="14100"/>
          <ac:picMkLst>
            <pc:docMk/>
            <pc:sldMk cId="316164159" sldId="293"/>
            <ac:picMk id="4" creationId="{C4CFD930-8B76-5A22-B50C-3241E45B881F}"/>
          </ac:picMkLst>
        </pc:picChg>
      </pc:sldChg>
    </pc:docChg>
  </pc:docChgLst>
  <pc:docChgLst>
    <pc:chgData name="Greg Gabriel" userId="S::ggabriel@palmbeachtpa.org::cdcee299-94b5-470d-a157-fae136cdf525" providerId="AD" clId="Web-{7944538F-5BFD-FB14-0C7F-CC5F0D949266}"/>
    <pc:docChg chg="modSld">
      <pc:chgData name="Greg Gabriel" userId="S::ggabriel@palmbeachtpa.org::cdcee299-94b5-470d-a157-fae136cdf525" providerId="AD" clId="Web-{7944538F-5BFD-FB14-0C7F-CC5F0D949266}" dt="2022-08-23T12:46:15.184" v="3" actId="20577"/>
      <pc:docMkLst>
        <pc:docMk/>
      </pc:docMkLst>
      <pc:sldChg chg="modSp">
        <pc:chgData name="Greg Gabriel" userId="S::ggabriel@palmbeachtpa.org::cdcee299-94b5-470d-a157-fae136cdf525" providerId="AD" clId="Web-{7944538F-5BFD-FB14-0C7F-CC5F0D949266}" dt="2022-08-23T12:46:15.184" v="3" actId="20577"/>
        <pc:sldMkLst>
          <pc:docMk/>
          <pc:sldMk cId="4203933959" sldId="280"/>
        </pc:sldMkLst>
        <pc:spChg chg="mod">
          <ac:chgData name="Greg Gabriel" userId="S::ggabriel@palmbeachtpa.org::cdcee299-94b5-470d-a157-fae136cdf525" providerId="AD" clId="Web-{7944538F-5BFD-FB14-0C7F-CC5F0D949266}" dt="2022-08-23T12:46:15.184" v="3" actId="20577"/>
          <ac:spMkLst>
            <pc:docMk/>
            <pc:sldMk cId="4203933959" sldId="280"/>
            <ac:spMk id="3" creationId="{3355B224-E3C1-46F9-8CE3-22DEAFD023A5}"/>
          </ac:spMkLst>
        </pc:spChg>
      </pc:sldChg>
    </pc:docChg>
  </pc:docChgLst>
  <pc:docChgLst>
    <pc:chgData name="Gregory Gabriel" userId="cdcee299-94b5-470d-a157-fae136cdf525" providerId="ADAL" clId="{A7FFB2AA-8AE3-404E-A81E-5FDA56B11DDB}"/>
    <pc:docChg chg="custSel delSld modSld modNotesMaster">
      <pc:chgData name="Gregory Gabriel" userId="cdcee299-94b5-470d-a157-fae136cdf525" providerId="ADAL" clId="{A7FFB2AA-8AE3-404E-A81E-5FDA56B11DDB}" dt="2022-08-24T17:47:49.035" v="711" actId="255"/>
      <pc:docMkLst>
        <pc:docMk/>
      </pc:docMkLst>
      <pc:sldChg chg="del">
        <pc:chgData name="Gregory Gabriel" userId="cdcee299-94b5-470d-a157-fae136cdf525" providerId="ADAL" clId="{A7FFB2AA-8AE3-404E-A81E-5FDA56B11DDB}" dt="2022-08-24T17:23:22.533" v="2" actId="2696"/>
        <pc:sldMkLst>
          <pc:docMk/>
          <pc:sldMk cId="4203933959" sldId="280"/>
        </pc:sldMkLst>
      </pc:sldChg>
      <pc:sldChg chg="del">
        <pc:chgData name="Gregory Gabriel" userId="cdcee299-94b5-470d-a157-fae136cdf525" providerId="ADAL" clId="{A7FFB2AA-8AE3-404E-A81E-5FDA56B11DDB}" dt="2022-08-24T17:21:50.407" v="0" actId="2696"/>
        <pc:sldMkLst>
          <pc:docMk/>
          <pc:sldMk cId="2751691404" sldId="288"/>
        </pc:sldMkLst>
      </pc:sldChg>
      <pc:sldChg chg="modNotesTx">
        <pc:chgData name="Gregory Gabriel" userId="cdcee299-94b5-470d-a157-fae136cdf525" providerId="ADAL" clId="{A7FFB2AA-8AE3-404E-A81E-5FDA56B11DDB}" dt="2022-08-24T17:47:49.035" v="711" actId="255"/>
        <pc:sldMkLst>
          <pc:docMk/>
          <pc:sldMk cId="2226995198" sldId="289"/>
        </pc:sldMkLst>
      </pc:sldChg>
      <pc:sldChg chg="modNotesTx">
        <pc:chgData name="Gregory Gabriel" userId="cdcee299-94b5-470d-a157-fae136cdf525" providerId="ADAL" clId="{A7FFB2AA-8AE3-404E-A81E-5FDA56B11DDB}" dt="2022-08-24T17:45:44.123" v="702" actId="20577"/>
        <pc:sldMkLst>
          <pc:docMk/>
          <pc:sldMk cId="10131633" sldId="290"/>
        </pc:sldMkLst>
      </pc:sldChg>
      <pc:sldChg chg="del">
        <pc:chgData name="Gregory Gabriel" userId="cdcee299-94b5-470d-a157-fae136cdf525" providerId="ADAL" clId="{A7FFB2AA-8AE3-404E-A81E-5FDA56B11DDB}" dt="2022-08-24T17:22:01.503" v="1" actId="2696"/>
        <pc:sldMkLst>
          <pc:docMk/>
          <pc:sldMk cId="2813593872" sldId="294"/>
        </pc:sldMkLst>
      </pc:sldChg>
      <pc:sldChg chg="modNotesTx">
        <pc:chgData name="Gregory Gabriel" userId="cdcee299-94b5-470d-a157-fae136cdf525" providerId="ADAL" clId="{A7FFB2AA-8AE3-404E-A81E-5FDA56B11DDB}" dt="2022-08-24T17:30:13.869" v="65" actId="20577"/>
        <pc:sldMkLst>
          <pc:docMk/>
          <pc:sldMk cId="4012745713" sldId="295"/>
        </pc:sldMkLst>
      </pc:sldChg>
      <pc:sldChg chg="modNotesTx">
        <pc:chgData name="Gregory Gabriel" userId="cdcee299-94b5-470d-a157-fae136cdf525" providerId="ADAL" clId="{A7FFB2AA-8AE3-404E-A81E-5FDA56B11DDB}" dt="2022-08-24T17:32:50.957" v="160" actId="20577"/>
        <pc:sldMkLst>
          <pc:docMk/>
          <pc:sldMk cId="2521545454" sldId="296"/>
        </pc:sldMkLst>
      </pc:sldChg>
    </pc:docChg>
  </pc:docChgLst>
  <pc:docChgLst>
    <pc:chgData name="Brian Ruscher" userId="183d7664-2f91-481e-8d07-de5bd237b8ae" providerId="ADAL" clId="{1C16A625-0E7D-4588-937A-D55F99CCAAEF}"/>
    <pc:docChg chg="undo custSel delSld modSld">
      <pc:chgData name="Brian Ruscher" userId="183d7664-2f91-481e-8d07-de5bd237b8ae" providerId="ADAL" clId="{1C16A625-0E7D-4588-937A-D55F99CCAAEF}" dt="2022-08-17T17:24:31.315" v="391" actId="113"/>
      <pc:docMkLst>
        <pc:docMk/>
      </pc:docMkLst>
      <pc:sldChg chg="modSp mod">
        <pc:chgData name="Brian Ruscher" userId="183d7664-2f91-481e-8d07-de5bd237b8ae" providerId="ADAL" clId="{1C16A625-0E7D-4588-937A-D55F99CCAAEF}" dt="2022-08-17T16:11:27.061" v="3" actId="14100"/>
        <pc:sldMkLst>
          <pc:docMk/>
          <pc:sldMk cId="1825884496" sldId="274"/>
        </pc:sldMkLst>
        <pc:spChg chg="mod">
          <ac:chgData name="Brian Ruscher" userId="183d7664-2f91-481e-8d07-de5bd237b8ae" providerId="ADAL" clId="{1C16A625-0E7D-4588-937A-D55F99CCAAEF}" dt="2022-08-17T16:11:27.061" v="3" actId="14100"/>
          <ac:spMkLst>
            <pc:docMk/>
            <pc:sldMk cId="1825884496" sldId="274"/>
            <ac:spMk id="4" creationId="{8B7ED5EF-8E18-4FEE-98CE-F89A24429778}"/>
          </ac:spMkLst>
        </pc:spChg>
        <pc:spChg chg="mod">
          <ac:chgData name="Brian Ruscher" userId="183d7664-2f91-481e-8d07-de5bd237b8ae" providerId="ADAL" clId="{1C16A625-0E7D-4588-937A-D55F99CCAAEF}" dt="2022-08-17T16:11:24.898" v="2" actId="1076"/>
          <ac:spMkLst>
            <pc:docMk/>
            <pc:sldMk cId="1825884496" sldId="274"/>
            <ac:spMk id="5" creationId="{1B6E2D88-346E-4B78-AD77-A99A9F392F7C}"/>
          </ac:spMkLst>
        </pc:spChg>
      </pc:sldChg>
      <pc:sldChg chg="modSp mod">
        <pc:chgData name="Brian Ruscher" userId="183d7664-2f91-481e-8d07-de5bd237b8ae" providerId="ADAL" clId="{1C16A625-0E7D-4588-937A-D55F99CCAAEF}" dt="2022-08-17T17:23:01.198" v="378" actId="1076"/>
        <pc:sldMkLst>
          <pc:docMk/>
          <pc:sldMk cId="4203933959" sldId="280"/>
        </pc:sldMkLst>
        <pc:spChg chg="mod">
          <ac:chgData name="Brian Ruscher" userId="183d7664-2f91-481e-8d07-de5bd237b8ae" providerId="ADAL" clId="{1C16A625-0E7D-4588-937A-D55F99CCAAEF}" dt="2022-08-17T17:23:01.198" v="378" actId="1076"/>
          <ac:spMkLst>
            <pc:docMk/>
            <pc:sldMk cId="4203933959" sldId="280"/>
            <ac:spMk id="2" creationId="{E373D351-0C07-414D-B4BF-BBE5F1F83375}"/>
          </ac:spMkLst>
        </pc:spChg>
        <pc:spChg chg="mod">
          <ac:chgData name="Brian Ruscher" userId="183d7664-2f91-481e-8d07-de5bd237b8ae" providerId="ADAL" clId="{1C16A625-0E7D-4588-937A-D55F99CCAAEF}" dt="2022-08-17T17:23:01.198" v="378" actId="1076"/>
          <ac:spMkLst>
            <pc:docMk/>
            <pc:sldMk cId="4203933959" sldId="280"/>
            <ac:spMk id="3" creationId="{3355B224-E3C1-46F9-8CE3-22DEAFD023A5}"/>
          </ac:spMkLst>
        </pc:spChg>
      </pc:sldChg>
      <pc:sldChg chg="modSp mod addCm modCm">
        <pc:chgData name="Brian Ruscher" userId="183d7664-2f91-481e-8d07-de5bd237b8ae" providerId="ADAL" clId="{1C16A625-0E7D-4588-937A-D55F99CCAAEF}" dt="2022-08-17T17:24:31.315" v="391" actId="113"/>
        <pc:sldMkLst>
          <pc:docMk/>
          <pc:sldMk cId="2756440831" sldId="284"/>
        </pc:sldMkLst>
        <pc:spChg chg="mod">
          <ac:chgData name="Brian Ruscher" userId="183d7664-2f91-481e-8d07-de5bd237b8ae" providerId="ADAL" clId="{1C16A625-0E7D-4588-937A-D55F99CCAAEF}" dt="2022-08-17T17:24:31.315" v="391" actId="113"/>
          <ac:spMkLst>
            <pc:docMk/>
            <pc:sldMk cId="2756440831" sldId="284"/>
            <ac:spMk id="2" creationId="{62466923-4D41-4DCD-9587-2855C0719472}"/>
          </ac:spMkLst>
        </pc:spChg>
        <pc:spChg chg="mod">
          <ac:chgData name="Brian Ruscher" userId="183d7664-2f91-481e-8d07-de5bd237b8ae" providerId="ADAL" clId="{1C16A625-0E7D-4588-937A-D55F99CCAAEF}" dt="2022-08-17T17:24:10.625" v="386" actId="20577"/>
          <ac:spMkLst>
            <pc:docMk/>
            <pc:sldMk cId="2756440831" sldId="284"/>
            <ac:spMk id="3" creationId="{B67E1C04-7AC0-47B9-A990-11C7D1776B18}"/>
          </ac:spMkLst>
        </pc:spChg>
        <pc:picChg chg="mod">
          <ac:chgData name="Brian Ruscher" userId="183d7664-2f91-481e-8d07-de5bd237b8ae" providerId="ADAL" clId="{1C16A625-0E7D-4588-937A-D55F99CCAAEF}" dt="2022-08-17T17:24:18.134" v="389" actId="1076"/>
          <ac:picMkLst>
            <pc:docMk/>
            <pc:sldMk cId="2756440831" sldId="284"/>
            <ac:picMk id="7" creationId="{9F8742E3-21D6-88FC-A209-0C62EAC76D77}"/>
          </ac:picMkLst>
        </pc:picChg>
      </pc:sldChg>
      <pc:sldChg chg="addCm">
        <pc:chgData name="Brian Ruscher" userId="183d7664-2f91-481e-8d07-de5bd237b8ae" providerId="ADAL" clId="{1C16A625-0E7D-4588-937A-D55F99CCAAEF}" dt="2022-08-17T17:22:46.737" v="377"/>
        <pc:sldMkLst>
          <pc:docMk/>
          <pc:sldMk cId="4267195536" sldId="286"/>
        </pc:sldMkLst>
      </pc:sldChg>
      <pc:sldChg chg="delSp del mod">
        <pc:chgData name="Brian Ruscher" userId="183d7664-2f91-481e-8d07-de5bd237b8ae" providerId="ADAL" clId="{1C16A625-0E7D-4588-937A-D55F99CCAAEF}" dt="2022-08-17T17:18:44.143" v="246" actId="47"/>
        <pc:sldMkLst>
          <pc:docMk/>
          <pc:sldMk cId="3432370026" sldId="287"/>
        </pc:sldMkLst>
        <pc:picChg chg="del">
          <ac:chgData name="Brian Ruscher" userId="183d7664-2f91-481e-8d07-de5bd237b8ae" providerId="ADAL" clId="{1C16A625-0E7D-4588-937A-D55F99CCAAEF}" dt="2022-08-17T17:17:10.582" v="234" actId="21"/>
          <ac:picMkLst>
            <pc:docMk/>
            <pc:sldMk cId="3432370026" sldId="287"/>
            <ac:picMk id="7" creationId="{677AFE82-E357-99A9-A20C-48176C18B645}"/>
          </ac:picMkLst>
        </pc:picChg>
      </pc:sldChg>
      <pc:sldChg chg="addSp modSp mod addCm delCm modCm modNotesTx">
        <pc:chgData name="Brian Ruscher" userId="183d7664-2f91-481e-8d07-de5bd237b8ae" providerId="ADAL" clId="{1C16A625-0E7D-4588-937A-D55F99CCAAEF}" dt="2022-08-17T17:18:35.758" v="245" actId="113"/>
        <pc:sldMkLst>
          <pc:docMk/>
          <pc:sldMk cId="2751691404" sldId="288"/>
        </pc:sldMkLst>
        <pc:spChg chg="mod">
          <ac:chgData name="Brian Ruscher" userId="183d7664-2f91-481e-8d07-de5bd237b8ae" providerId="ADAL" clId="{1C16A625-0E7D-4588-937A-D55F99CCAAEF}" dt="2022-08-17T17:18:35.758" v="245" actId="113"/>
          <ac:spMkLst>
            <pc:docMk/>
            <pc:sldMk cId="2751691404" sldId="288"/>
            <ac:spMk id="2" creationId="{62466923-4D41-4DCD-9587-2855C0719472}"/>
          </ac:spMkLst>
        </pc:spChg>
        <pc:picChg chg="add mod">
          <ac:chgData name="Brian Ruscher" userId="183d7664-2f91-481e-8d07-de5bd237b8ae" providerId="ADAL" clId="{1C16A625-0E7D-4588-937A-D55F99CCAAEF}" dt="2022-08-17T17:17:48.428" v="239" actId="1076"/>
          <ac:picMkLst>
            <pc:docMk/>
            <pc:sldMk cId="2751691404" sldId="288"/>
            <ac:picMk id="4" creationId="{183409A7-63CA-84D0-AF0E-293507BCB3CE}"/>
          </ac:picMkLst>
        </pc:picChg>
        <pc:picChg chg="add mod">
          <ac:chgData name="Brian Ruscher" userId="183d7664-2f91-481e-8d07-de5bd237b8ae" providerId="ADAL" clId="{1C16A625-0E7D-4588-937A-D55F99CCAAEF}" dt="2022-08-17T17:17:50.782" v="240" actId="1076"/>
          <ac:picMkLst>
            <pc:docMk/>
            <pc:sldMk cId="2751691404" sldId="288"/>
            <ac:picMk id="6" creationId="{15EF1E85-8BF1-1885-1D7C-1559BE9013CE}"/>
          </ac:picMkLst>
        </pc:picChg>
      </pc:sldChg>
      <pc:sldChg chg="modSp mod">
        <pc:chgData name="Brian Ruscher" userId="183d7664-2f91-481e-8d07-de5bd237b8ae" providerId="ADAL" clId="{1C16A625-0E7D-4588-937A-D55F99CCAAEF}" dt="2022-08-17T17:19:08.731" v="254" actId="1440"/>
        <pc:sldMkLst>
          <pc:docMk/>
          <pc:sldMk cId="2226995198" sldId="289"/>
        </pc:sldMkLst>
        <pc:picChg chg="mod">
          <ac:chgData name="Brian Ruscher" userId="183d7664-2f91-481e-8d07-de5bd237b8ae" providerId="ADAL" clId="{1C16A625-0E7D-4588-937A-D55F99CCAAEF}" dt="2022-08-17T17:19:08.731" v="254" actId="1440"/>
          <ac:picMkLst>
            <pc:docMk/>
            <pc:sldMk cId="2226995198" sldId="289"/>
            <ac:picMk id="5" creationId="{AC0A057B-80E7-A99F-6C53-8BBCA67D6DB7}"/>
          </ac:picMkLst>
        </pc:picChg>
      </pc:sldChg>
      <pc:sldChg chg="modSp mod">
        <pc:chgData name="Brian Ruscher" userId="183d7664-2f91-481e-8d07-de5bd237b8ae" providerId="ADAL" clId="{1C16A625-0E7D-4588-937A-D55F99CCAAEF}" dt="2022-08-17T17:21:36.051" v="376" actId="242"/>
        <pc:sldMkLst>
          <pc:docMk/>
          <pc:sldMk cId="10131633" sldId="290"/>
        </pc:sldMkLst>
        <pc:spChg chg="mod">
          <ac:chgData name="Brian Ruscher" userId="183d7664-2f91-481e-8d07-de5bd237b8ae" providerId="ADAL" clId="{1C16A625-0E7D-4588-937A-D55F99CCAAEF}" dt="2022-08-17T17:21:36.051" v="376" actId="242"/>
          <ac:spMkLst>
            <pc:docMk/>
            <pc:sldMk cId="10131633" sldId="290"/>
            <ac:spMk id="2" creationId="{268AA012-F262-8631-1C36-05059BC47EC9}"/>
          </ac:spMkLst>
        </pc:spChg>
        <pc:picChg chg="mod">
          <ac:chgData name="Brian Ruscher" userId="183d7664-2f91-481e-8d07-de5bd237b8ae" providerId="ADAL" clId="{1C16A625-0E7D-4588-937A-D55F99CCAAEF}" dt="2022-08-17T17:20:04.545" v="279" actId="1440"/>
          <ac:picMkLst>
            <pc:docMk/>
            <pc:sldMk cId="10131633" sldId="290"/>
            <ac:picMk id="5" creationId="{B70CCCCF-4032-8F3C-7F9E-D91EB3F79D24}"/>
          </ac:picMkLst>
        </pc:picChg>
      </pc:sldChg>
    </pc:docChg>
  </pc:docChgLst>
  <pc:docChgLst>
    <pc:chgData name="Greg Gabriel" userId="S::ggabriel@palmbeachtpa.org::cdcee299-94b5-470d-a157-fae136cdf525" providerId="AD" clId="Web-{DF5275F6-E50A-9EF9-7B2B-76B1D6A1AE71}"/>
    <pc:docChg chg="modSld">
      <pc:chgData name="Greg Gabriel" userId="S::ggabriel@palmbeachtpa.org::cdcee299-94b5-470d-a157-fae136cdf525" providerId="AD" clId="Web-{DF5275F6-E50A-9EF9-7B2B-76B1D6A1AE71}" dt="2022-08-18T20:47:16.283" v="3" actId="1076"/>
      <pc:docMkLst>
        <pc:docMk/>
      </pc:docMkLst>
      <pc:sldChg chg="modSp">
        <pc:chgData name="Greg Gabriel" userId="S::ggabriel@palmbeachtpa.org::cdcee299-94b5-470d-a157-fae136cdf525" providerId="AD" clId="Web-{DF5275F6-E50A-9EF9-7B2B-76B1D6A1AE71}" dt="2022-08-18T20:45:12.763" v="1" actId="20577"/>
        <pc:sldMkLst>
          <pc:docMk/>
          <pc:sldMk cId="1825884496" sldId="274"/>
        </pc:sldMkLst>
        <pc:spChg chg="mod">
          <ac:chgData name="Greg Gabriel" userId="S::ggabriel@palmbeachtpa.org::cdcee299-94b5-470d-a157-fae136cdf525" providerId="AD" clId="Web-{DF5275F6-E50A-9EF9-7B2B-76B1D6A1AE71}" dt="2022-08-18T20:45:12.763" v="1" actId="20577"/>
          <ac:spMkLst>
            <pc:docMk/>
            <pc:sldMk cId="1825884496" sldId="274"/>
            <ac:spMk id="5" creationId="{1B6E2D88-346E-4B78-AD77-A99A9F392F7C}"/>
          </ac:spMkLst>
        </pc:spChg>
      </pc:sldChg>
      <pc:sldChg chg="modSp">
        <pc:chgData name="Greg Gabriel" userId="S::ggabriel@palmbeachtpa.org::cdcee299-94b5-470d-a157-fae136cdf525" providerId="AD" clId="Web-{DF5275F6-E50A-9EF9-7B2B-76B1D6A1AE71}" dt="2022-08-18T20:47:16.283" v="3" actId="1076"/>
        <pc:sldMkLst>
          <pc:docMk/>
          <pc:sldMk cId="2756440831" sldId="284"/>
        </pc:sldMkLst>
        <pc:picChg chg="mod">
          <ac:chgData name="Greg Gabriel" userId="S::ggabriel@palmbeachtpa.org::cdcee299-94b5-470d-a157-fae136cdf525" providerId="AD" clId="Web-{DF5275F6-E50A-9EF9-7B2B-76B1D6A1AE71}" dt="2022-08-18T20:47:16.283" v="3" actId="1076"/>
          <ac:picMkLst>
            <pc:docMk/>
            <pc:sldMk cId="2756440831" sldId="284"/>
            <ac:picMk id="7" creationId="{9F8742E3-21D6-88FC-A209-0C62EAC76D77}"/>
          </ac:picMkLst>
        </pc:picChg>
      </pc:sldChg>
    </pc:docChg>
  </pc:docChgLst>
  <pc:docChgLst>
    <pc:chgData name="Cassidy Sparks" userId="cd857fe3-7741-442b-ac41-a89b3c2aca10" providerId="ADAL" clId="{70D3A585-6882-43A6-9744-D0FF0A97A7B0}"/>
    <pc:docChg chg="undo custSel modSld">
      <pc:chgData name="Cassidy Sparks" userId="cd857fe3-7741-442b-ac41-a89b3c2aca10" providerId="ADAL" clId="{70D3A585-6882-43A6-9744-D0FF0A97A7B0}" dt="2022-08-24T17:35:48.463" v="29" actId="1076"/>
      <pc:docMkLst>
        <pc:docMk/>
      </pc:docMkLst>
      <pc:sldChg chg="delSp modSp mod">
        <pc:chgData name="Cassidy Sparks" userId="cd857fe3-7741-442b-ac41-a89b3c2aca10" providerId="ADAL" clId="{70D3A585-6882-43A6-9744-D0FF0A97A7B0}" dt="2022-08-24T17:35:48.463" v="29" actId="1076"/>
        <pc:sldMkLst>
          <pc:docMk/>
          <pc:sldMk cId="4267195536" sldId="286"/>
        </pc:sldMkLst>
        <pc:spChg chg="mod">
          <ac:chgData name="Cassidy Sparks" userId="cd857fe3-7741-442b-ac41-a89b3c2aca10" providerId="ADAL" clId="{70D3A585-6882-43A6-9744-D0FF0A97A7B0}" dt="2022-08-24T17:35:44.186" v="28" actId="1076"/>
          <ac:spMkLst>
            <pc:docMk/>
            <pc:sldMk cId="4267195536" sldId="286"/>
            <ac:spMk id="2" creationId="{62466923-4D41-4DCD-9587-2855C0719472}"/>
          </ac:spMkLst>
        </pc:spChg>
        <pc:spChg chg="del">
          <ac:chgData name="Cassidy Sparks" userId="cd857fe3-7741-442b-ac41-a89b3c2aca10" providerId="ADAL" clId="{70D3A585-6882-43A6-9744-D0FF0A97A7B0}" dt="2022-08-24T17:34:09.039" v="13" actId="478"/>
          <ac:spMkLst>
            <pc:docMk/>
            <pc:sldMk cId="4267195536" sldId="286"/>
            <ac:spMk id="5" creationId="{68355644-0475-4A09-B2C8-CA1B32B158B1}"/>
          </ac:spMkLst>
        </pc:spChg>
        <pc:spChg chg="mod">
          <ac:chgData name="Cassidy Sparks" userId="cd857fe3-7741-442b-ac41-a89b3c2aca10" providerId="ADAL" clId="{70D3A585-6882-43A6-9744-D0FF0A97A7B0}" dt="2022-08-24T17:35:48.463" v="29" actId="1076"/>
          <ac:spMkLst>
            <pc:docMk/>
            <pc:sldMk cId="4267195536" sldId="286"/>
            <ac:spMk id="6" creationId="{2CCD2BE3-F872-716E-AB37-578A55DA3CCD}"/>
          </ac:spMkLst>
        </pc:spChg>
        <pc:spChg chg="mod">
          <ac:chgData name="Cassidy Sparks" userId="cd857fe3-7741-442b-ac41-a89b3c2aca10" providerId="ADAL" clId="{70D3A585-6882-43A6-9744-D0FF0A97A7B0}" dt="2022-08-24T17:35:35.783" v="25" actId="1076"/>
          <ac:spMkLst>
            <pc:docMk/>
            <pc:sldMk cId="4267195536" sldId="286"/>
            <ac:spMk id="7" creationId="{8014F79F-B4AF-E0A5-BD2E-FCCCAF6BFEFD}"/>
          </ac:spMkLst>
        </pc:spChg>
        <pc:spChg chg="mod">
          <ac:chgData name="Cassidy Sparks" userId="cd857fe3-7741-442b-ac41-a89b3c2aca10" providerId="ADAL" clId="{70D3A585-6882-43A6-9744-D0FF0A97A7B0}" dt="2022-08-24T17:35:39.919" v="27" actId="1076"/>
          <ac:spMkLst>
            <pc:docMk/>
            <pc:sldMk cId="4267195536" sldId="286"/>
            <ac:spMk id="9" creationId="{B7A95F4A-1F7B-F198-12EF-EE426F0DC055}"/>
          </ac:spMkLst>
        </pc:spChg>
        <pc:spChg chg="mod">
          <ac:chgData name="Cassidy Sparks" userId="cd857fe3-7741-442b-ac41-a89b3c2aca10" providerId="ADAL" clId="{70D3A585-6882-43A6-9744-D0FF0A97A7B0}" dt="2022-08-24T17:35:37.590" v="26" actId="1076"/>
          <ac:spMkLst>
            <pc:docMk/>
            <pc:sldMk cId="4267195536" sldId="286"/>
            <ac:spMk id="12" creationId="{C4722AF3-B439-F545-7EB2-E89746581542}"/>
          </ac:spMkLst>
        </pc:spChg>
        <pc:cxnChg chg="del">
          <ac:chgData name="Cassidy Sparks" userId="cd857fe3-7741-442b-ac41-a89b3c2aca10" providerId="ADAL" clId="{70D3A585-6882-43A6-9744-D0FF0A97A7B0}" dt="2022-08-24T17:34:09.652" v="14" actId="478"/>
          <ac:cxnSpMkLst>
            <pc:docMk/>
            <pc:sldMk cId="4267195536" sldId="286"/>
            <ac:cxnSpMk id="8" creationId="{9D6A43C3-0311-BD53-71FA-C6D051CA8B77}"/>
          </ac:cxnSpMkLst>
        </pc:cxnChg>
      </pc:sldChg>
      <pc:sldChg chg="modSp mod">
        <pc:chgData name="Cassidy Sparks" userId="cd857fe3-7741-442b-ac41-a89b3c2aca10" providerId="ADAL" clId="{70D3A585-6882-43A6-9744-D0FF0A97A7B0}" dt="2022-08-24T17:08:02.870" v="4" actId="14100"/>
        <pc:sldMkLst>
          <pc:docMk/>
          <pc:sldMk cId="316164159" sldId="293"/>
        </pc:sldMkLst>
        <pc:spChg chg="mod">
          <ac:chgData name="Cassidy Sparks" userId="cd857fe3-7741-442b-ac41-a89b3c2aca10" providerId="ADAL" clId="{70D3A585-6882-43A6-9744-D0FF0A97A7B0}" dt="2022-08-24T17:08:02.870" v="4" actId="14100"/>
          <ac:spMkLst>
            <pc:docMk/>
            <pc:sldMk cId="316164159" sldId="293"/>
            <ac:spMk id="2" creationId="{62466923-4D41-4DCD-9587-2855C0719472}"/>
          </ac:spMkLst>
        </pc:spChg>
      </pc:sldChg>
    </pc:docChg>
  </pc:docChgLst>
  <pc:docChgLst>
    <pc:chgData name="Valentina Facuse" userId="S::vfacuse@palmbeachtpa.org::8ac073aa-7feb-47c3-9cf3-f4c37dd140ee" providerId="AD" clId="Web-{191F5D63-1A11-B0E7-74C2-35A63CA44B26}"/>
    <pc:docChg chg="addSld modSld">
      <pc:chgData name="Valentina Facuse" userId="S::vfacuse@palmbeachtpa.org::8ac073aa-7feb-47c3-9cf3-f4c37dd140ee" providerId="AD" clId="Web-{191F5D63-1A11-B0E7-74C2-35A63CA44B26}" dt="2022-08-17T18:58:03.616" v="533"/>
      <pc:docMkLst>
        <pc:docMk/>
      </pc:docMkLst>
      <pc:sldChg chg="modSp modCm">
        <pc:chgData name="Valentina Facuse" userId="S::vfacuse@palmbeachtpa.org::8ac073aa-7feb-47c3-9cf3-f4c37dd140ee" providerId="AD" clId="Web-{191F5D63-1A11-B0E7-74C2-35A63CA44B26}" dt="2022-08-17T18:52:29.092" v="507" actId="20577"/>
        <pc:sldMkLst>
          <pc:docMk/>
          <pc:sldMk cId="2756440831" sldId="284"/>
        </pc:sldMkLst>
        <pc:spChg chg="mod">
          <ac:chgData name="Valentina Facuse" userId="S::vfacuse@palmbeachtpa.org::8ac073aa-7feb-47c3-9cf3-f4c37dd140ee" providerId="AD" clId="Web-{191F5D63-1A11-B0E7-74C2-35A63CA44B26}" dt="2022-08-17T18:52:29.092" v="507" actId="20577"/>
          <ac:spMkLst>
            <pc:docMk/>
            <pc:sldMk cId="2756440831" sldId="284"/>
            <ac:spMk id="2" creationId="{62466923-4D41-4DCD-9587-2855C0719472}"/>
          </ac:spMkLst>
        </pc:spChg>
        <pc:picChg chg="mod modCrop">
          <ac:chgData name="Valentina Facuse" userId="S::vfacuse@palmbeachtpa.org::8ac073aa-7feb-47c3-9cf3-f4c37dd140ee" providerId="AD" clId="Web-{191F5D63-1A11-B0E7-74C2-35A63CA44B26}" dt="2022-08-17T18:40:37.684" v="185"/>
          <ac:picMkLst>
            <pc:docMk/>
            <pc:sldMk cId="2756440831" sldId="284"/>
            <ac:picMk id="7" creationId="{9F8742E3-21D6-88FC-A209-0C62EAC76D77}"/>
          </ac:picMkLst>
        </pc:picChg>
      </pc:sldChg>
      <pc:sldChg chg="addSp modSp">
        <pc:chgData name="Valentina Facuse" userId="S::vfacuse@palmbeachtpa.org::8ac073aa-7feb-47c3-9cf3-f4c37dd140ee" providerId="AD" clId="Web-{191F5D63-1A11-B0E7-74C2-35A63CA44B26}" dt="2022-08-17T18:34:42.409" v="143" actId="1076"/>
        <pc:sldMkLst>
          <pc:docMk/>
          <pc:sldMk cId="4267195536" sldId="286"/>
        </pc:sldMkLst>
        <pc:spChg chg="mod">
          <ac:chgData name="Valentina Facuse" userId="S::vfacuse@palmbeachtpa.org::8ac073aa-7feb-47c3-9cf3-f4c37dd140ee" providerId="AD" clId="Web-{191F5D63-1A11-B0E7-74C2-35A63CA44B26}" dt="2022-08-17T18:28:19.775" v="98" actId="1076"/>
          <ac:spMkLst>
            <pc:docMk/>
            <pc:sldMk cId="4267195536" sldId="286"/>
            <ac:spMk id="2" creationId="{62466923-4D41-4DCD-9587-2855C0719472}"/>
          </ac:spMkLst>
        </pc:spChg>
        <pc:spChg chg="add mod">
          <ac:chgData name="Valentina Facuse" userId="S::vfacuse@palmbeachtpa.org::8ac073aa-7feb-47c3-9cf3-f4c37dd140ee" providerId="AD" clId="Web-{191F5D63-1A11-B0E7-74C2-35A63CA44B26}" dt="2022-08-17T18:34:31.331" v="140" actId="1076"/>
          <ac:spMkLst>
            <pc:docMk/>
            <pc:sldMk cId="4267195536" sldId="286"/>
            <ac:spMk id="5" creationId="{68355644-0475-4A09-B2C8-CA1B32B158B1}"/>
          </ac:spMkLst>
        </pc:spChg>
        <pc:spChg chg="mod">
          <ac:chgData name="Valentina Facuse" userId="S::vfacuse@palmbeachtpa.org::8ac073aa-7feb-47c3-9cf3-f4c37dd140ee" providerId="AD" clId="Web-{191F5D63-1A11-B0E7-74C2-35A63CA44B26}" dt="2022-08-17T18:28:54.994" v="107" actId="14100"/>
          <ac:spMkLst>
            <pc:docMk/>
            <pc:sldMk cId="4267195536" sldId="286"/>
            <ac:spMk id="6" creationId="{2CCD2BE3-F872-716E-AB37-578A55DA3CCD}"/>
          </ac:spMkLst>
        </pc:spChg>
        <pc:spChg chg="mod">
          <ac:chgData name="Valentina Facuse" userId="S::vfacuse@palmbeachtpa.org::8ac073aa-7feb-47c3-9cf3-f4c37dd140ee" providerId="AD" clId="Web-{191F5D63-1A11-B0E7-74C2-35A63CA44B26}" dt="2022-08-17T18:29:06.088" v="109" actId="1076"/>
          <ac:spMkLst>
            <pc:docMk/>
            <pc:sldMk cId="4267195536" sldId="286"/>
            <ac:spMk id="7" creationId="{8014F79F-B4AF-E0A5-BD2E-FCCCAF6BFEFD}"/>
          </ac:spMkLst>
        </pc:spChg>
        <pc:spChg chg="mod">
          <ac:chgData name="Valentina Facuse" userId="S::vfacuse@palmbeachtpa.org::8ac073aa-7feb-47c3-9cf3-f4c37dd140ee" providerId="AD" clId="Web-{191F5D63-1A11-B0E7-74C2-35A63CA44B26}" dt="2022-08-17T18:28:24.134" v="99" actId="1076"/>
          <ac:spMkLst>
            <pc:docMk/>
            <pc:sldMk cId="4267195536" sldId="286"/>
            <ac:spMk id="11" creationId="{C3481277-C1CE-A463-2504-2FCE7E6BC3FE}"/>
          </ac:spMkLst>
        </pc:spChg>
        <pc:spChg chg="mod">
          <ac:chgData name="Valentina Facuse" userId="S::vfacuse@palmbeachtpa.org::8ac073aa-7feb-47c3-9cf3-f4c37dd140ee" providerId="AD" clId="Web-{191F5D63-1A11-B0E7-74C2-35A63CA44B26}" dt="2022-08-17T18:28:59.385" v="108" actId="1076"/>
          <ac:spMkLst>
            <pc:docMk/>
            <pc:sldMk cId="4267195536" sldId="286"/>
            <ac:spMk id="12" creationId="{C4722AF3-B439-F545-7EB2-E89746581542}"/>
          </ac:spMkLst>
        </pc:spChg>
        <pc:picChg chg="add mod">
          <ac:chgData name="Valentina Facuse" userId="S::vfacuse@palmbeachtpa.org::8ac073aa-7feb-47c3-9cf3-f4c37dd140ee" providerId="AD" clId="Web-{191F5D63-1A11-B0E7-74C2-35A63CA44B26}" dt="2022-08-17T18:34:42.409" v="143" actId="1076"/>
          <ac:picMkLst>
            <pc:docMk/>
            <pc:sldMk cId="4267195536" sldId="286"/>
            <ac:picMk id="4" creationId="{374E3E75-7BB8-A033-9ADA-715D4BDA5636}"/>
          </ac:picMkLst>
        </pc:picChg>
        <pc:cxnChg chg="add mod">
          <ac:chgData name="Valentina Facuse" userId="S::vfacuse@palmbeachtpa.org::8ac073aa-7feb-47c3-9cf3-f4c37dd140ee" providerId="AD" clId="Web-{191F5D63-1A11-B0E7-74C2-35A63CA44B26}" dt="2022-08-17T18:33:40.814" v="136"/>
          <ac:cxnSpMkLst>
            <pc:docMk/>
            <pc:sldMk cId="4267195536" sldId="286"/>
            <ac:cxnSpMk id="8" creationId="{9D6A43C3-0311-BD53-71FA-C6D051CA8B77}"/>
          </ac:cxnSpMkLst>
        </pc:cxnChg>
      </pc:sldChg>
      <pc:sldChg chg="modSp modNotes">
        <pc:chgData name="Valentina Facuse" userId="S::vfacuse@palmbeachtpa.org::8ac073aa-7feb-47c3-9cf3-f4c37dd140ee" providerId="AD" clId="Web-{191F5D63-1A11-B0E7-74C2-35A63CA44B26}" dt="2022-08-17T18:54:32.658" v="525" actId="1076"/>
        <pc:sldMkLst>
          <pc:docMk/>
          <pc:sldMk cId="2751691404" sldId="288"/>
        </pc:sldMkLst>
        <pc:picChg chg="mod modCrop">
          <ac:chgData name="Valentina Facuse" userId="S::vfacuse@palmbeachtpa.org::8ac073aa-7feb-47c3-9cf3-f4c37dd140ee" providerId="AD" clId="Web-{191F5D63-1A11-B0E7-74C2-35A63CA44B26}" dt="2022-08-17T18:54:24.017" v="522" actId="1076"/>
          <ac:picMkLst>
            <pc:docMk/>
            <pc:sldMk cId="2751691404" sldId="288"/>
            <ac:picMk id="4" creationId="{183409A7-63CA-84D0-AF0E-293507BCB3CE}"/>
          </ac:picMkLst>
        </pc:picChg>
        <pc:picChg chg="mod">
          <ac:chgData name="Valentina Facuse" userId="S::vfacuse@palmbeachtpa.org::8ac073aa-7feb-47c3-9cf3-f4c37dd140ee" providerId="AD" clId="Web-{191F5D63-1A11-B0E7-74C2-35A63CA44B26}" dt="2022-08-17T18:54:32.658" v="525" actId="1076"/>
          <ac:picMkLst>
            <pc:docMk/>
            <pc:sldMk cId="2751691404" sldId="288"/>
            <ac:picMk id="6" creationId="{15EF1E85-8BF1-1885-1D7C-1559BE9013CE}"/>
          </ac:picMkLst>
        </pc:picChg>
      </pc:sldChg>
      <pc:sldChg chg="modSp">
        <pc:chgData name="Valentina Facuse" userId="S::vfacuse@palmbeachtpa.org::8ac073aa-7feb-47c3-9cf3-f4c37dd140ee" providerId="AD" clId="Web-{191F5D63-1A11-B0E7-74C2-35A63CA44B26}" dt="2022-08-17T18:55:35.691" v="527" actId="1076"/>
        <pc:sldMkLst>
          <pc:docMk/>
          <pc:sldMk cId="2226995198" sldId="289"/>
        </pc:sldMkLst>
        <pc:picChg chg="mod">
          <ac:chgData name="Valentina Facuse" userId="S::vfacuse@palmbeachtpa.org::8ac073aa-7feb-47c3-9cf3-f4c37dd140ee" providerId="AD" clId="Web-{191F5D63-1A11-B0E7-74C2-35A63CA44B26}" dt="2022-08-17T18:55:35.691" v="527" actId="1076"/>
          <ac:picMkLst>
            <pc:docMk/>
            <pc:sldMk cId="2226995198" sldId="289"/>
            <ac:picMk id="5" creationId="{AC0A057B-80E7-A99F-6C53-8BBCA67D6DB7}"/>
          </ac:picMkLst>
        </pc:picChg>
      </pc:sldChg>
      <pc:sldChg chg="modSp add replId">
        <pc:chgData name="Valentina Facuse" userId="S::vfacuse@palmbeachtpa.org::8ac073aa-7feb-47c3-9cf3-f4c37dd140ee" providerId="AD" clId="Web-{191F5D63-1A11-B0E7-74C2-35A63CA44B26}" dt="2022-08-17T18:11:24.687" v="62" actId="1076"/>
        <pc:sldMkLst>
          <pc:docMk/>
          <pc:sldMk cId="3877618377" sldId="291"/>
        </pc:sldMkLst>
        <pc:spChg chg="mod">
          <ac:chgData name="Valentina Facuse" userId="S::vfacuse@palmbeachtpa.org::8ac073aa-7feb-47c3-9cf3-f4c37dd140ee" providerId="AD" clId="Web-{191F5D63-1A11-B0E7-74C2-35A63CA44B26}" dt="2022-08-17T18:11:24.687" v="62" actId="1076"/>
          <ac:spMkLst>
            <pc:docMk/>
            <pc:sldMk cId="3877618377" sldId="291"/>
            <ac:spMk id="2" creationId="{E373D351-0C07-414D-B4BF-BBE5F1F83375}"/>
          </ac:spMkLst>
        </pc:spChg>
      </pc:sldChg>
      <pc:sldChg chg="modSp add replId">
        <pc:chgData name="Valentina Facuse" userId="S::vfacuse@palmbeachtpa.org::8ac073aa-7feb-47c3-9cf3-f4c37dd140ee" providerId="AD" clId="Web-{191F5D63-1A11-B0E7-74C2-35A63CA44B26}" dt="2022-08-17T18:10:59.061" v="60" actId="20577"/>
        <pc:sldMkLst>
          <pc:docMk/>
          <pc:sldMk cId="4012675523" sldId="292"/>
        </pc:sldMkLst>
        <pc:spChg chg="mod">
          <ac:chgData name="Valentina Facuse" userId="S::vfacuse@palmbeachtpa.org::8ac073aa-7feb-47c3-9cf3-f4c37dd140ee" providerId="AD" clId="Web-{191F5D63-1A11-B0E7-74C2-35A63CA44B26}" dt="2022-08-17T18:10:59.061" v="60" actId="20577"/>
          <ac:spMkLst>
            <pc:docMk/>
            <pc:sldMk cId="4012675523" sldId="292"/>
            <ac:spMk id="2" creationId="{E373D351-0C07-414D-B4BF-BBE5F1F83375}"/>
          </ac:spMkLst>
        </pc:spChg>
      </pc:sldChg>
      <pc:sldChg chg="addSp modSp add replId modNotes">
        <pc:chgData name="Valentina Facuse" userId="S::vfacuse@palmbeachtpa.org::8ac073aa-7feb-47c3-9cf3-f4c37dd140ee" providerId="AD" clId="Web-{191F5D63-1A11-B0E7-74C2-35A63CA44B26}" dt="2022-08-17T18:58:03.616" v="533"/>
        <pc:sldMkLst>
          <pc:docMk/>
          <pc:sldMk cId="316164159" sldId="293"/>
        </pc:sldMkLst>
        <pc:spChg chg="mod">
          <ac:chgData name="Valentina Facuse" userId="S::vfacuse@palmbeachtpa.org::8ac073aa-7feb-47c3-9cf3-f4c37dd140ee" providerId="AD" clId="Web-{191F5D63-1A11-B0E7-74C2-35A63CA44B26}" dt="2022-08-17T18:52:57.656" v="509" actId="20577"/>
          <ac:spMkLst>
            <pc:docMk/>
            <pc:sldMk cId="316164159" sldId="293"/>
            <ac:spMk id="2" creationId="{62466923-4D41-4DCD-9587-2855C0719472}"/>
          </ac:spMkLst>
        </pc:spChg>
        <pc:spChg chg="mod">
          <ac:chgData name="Valentina Facuse" userId="S::vfacuse@palmbeachtpa.org::8ac073aa-7feb-47c3-9cf3-f4c37dd140ee" providerId="AD" clId="Web-{191F5D63-1A11-B0E7-74C2-35A63CA44B26}" dt="2022-08-17T18:44:27.783" v="245" actId="20577"/>
          <ac:spMkLst>
            <pc:docMk/>
            <pc:sldMk cId="316164159" sldId="293"/>
            <ac:spMk id="3" creationId="{B67E1C04-7AC0-47B9-A990-11C7D1776B18}"/>
          </ac:spMkLst>
        </pc:spChg>
        <pc:picChg chg="add mod modCrop">
          <ac:chgData name="Valentina Facuse" userId="S::vfacuse@palmbeachtpa.org::8ac073aa-7feb-47c3-9cf3-f4c37dd140ee" providerId="AD" clId="Web-{191F5D63-1A11-B0E7-74C2-35A63CA44B26}" dt="2022-08-17T18:58:03.616" v="533"/>
          <ac:picMkLst>
            <pc:docMk/>
            <pc:sldMk cId="316164159" sldId="293"/>
            <ac:picMk id="4" creationId="{C4CFD930-8B76-5A22-B50C-3241E45B88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1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AF4272A-5CE9-4191-96AE-6F6710C703C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79AD13E-749A-4D3C-93A0-1F0B44F7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6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5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8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1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Transportation Disadvantaged Service Plan (TDSP) serves as a comprehensive operational guidebook outlining the services and service parameters that govern public transportation for the TD service in Palm Beach County.</a:t>
            </a:r>
          </a:p>
          <a:p>
            <a:r>
              <a:rPr lang="en-US">
                <a:cs typeface="Calibri"/>
              </a:rPr>
              <a:t>The Commission requires a Service Plan for each area recognize by the CTD</a:t>
            </a:r>
            <a:endParaRPr lang="en-US"/>
          </a:p>
          <a:p>
            <a:r>
              <a:rPr lang="en-US"/>
              <a:t>Today I am covering the updates for this TDSP major update.</a:t>
            </a:r>
            <a:endParaRPr lang="en-US">
              <a:cs typeface="Calibri"/>
            </a:endParaRPr>
          </a:p>
          <a:p>
            <a:r>
              <a:rPr lang="en-US"/>
              <a:t>The TDSP will undergo annual updates for years two through five, due prior to July 1 of each subsequent year.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DOPA is TPA, CTC is Palm Tran, and CTD is a governing body comprise of 6 members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TDSP is divided into 4 sections the Development Plan, Service Plan, Quality Assurance and Appendices.</a:t>
            </a:r>
          </a:p>
          <a:p>
            <a:r>
              <a:rPr lang="en-US">
                <a:cs typeface="Calibri"/>
              </a:rPr>
              <a:t>The Development Plan Section covers physical characteristics of the county such as major trip generators, population, </a:t>
            </a:r>
            <a:r>
              <a:rPr lang="en-US"/>
              <a:t>needs assessment and demand estimates. 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Palm Tran has 5 goals with a number of objectives (17) and strategies (37) with set targets to measure performance.</a:t>
            </a:r>
            <a:endParaRPr lang="en-US"/>
          </a:p>
          <a:p>
            <a:endParaRPr lang="en-US"/>
          </a:p>
          <a:p>
            <a:r>
              <a:rPr lang="en-US"/>
              <a:t>The Service Plan is a description of the operational components for the County’s fixed route and paratransit system and coordinated contracts. 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The TPA facilitates the annual evaluation of Palm Tran Connection. This year we went through a the designation process so there wasn't any evaluation. From February 22 to May 24, 2023 staff will conduct an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466618">
              <a:spcBef>
                <a:spcPts val="1021"/>
              </a:spcBef>
            </a:pPr>
            <a:r>
              <a:rPr lang="en-US" sz="1000"/>
              <a:t>Staff used US Census data to update the tables throughout the TDSP.  </a:t>
            </a:r>
          </a:p>
          <a:p>
            <a:pPr lvl="1" indent="-466618">
              <a:spcBef>
                <a:spcPts val="1021"/>
              </a:spcBef>
            </a:pPr>
            <a:r>
              <a:rPr lang="en-US" sz="1000"/>
              <a:t>More resource: Anyone can visit our Community Profiles web map application for additional US Census data; it is organized by local jurisdictions (PalmBeachTPA.org/Profiles)</a:t>
            </a:r>
          </a:p>
          <a:p>
            <a:pPr lvl="1" indent="-466618">
              <a:spcBef>
                <a:spcPts val="1021"/>
              </a:spcBef>
            </a:pPr>
            <a:r>
              <a:rPr lang="en-US" sz="1000"/>
              <a:t>Table 1, shows the top 5 largest cities ( Boca Raton, Boynton Beach, Delray Beach, Wellington and West Palm Beach</a:t>
            </a:r>
          </a:p>
          <a:p>
            <a:pPr lvl="1" indent="-466618">
              <a:spcBef>
                <a:spcPts val="1021"/>
              </a:spcBef>
            </a:pPr>
            <a:r>
              <a:rPr lang="en-US" sz="1000"/>
              <a:t>Table 2, distribution of age groups</a:t>
            </a:r>
          </a:p>
          <a:p>
            <a:pPr lvl="1" indent="-466618">
              <a:spcBef>
                <a:spcPts val="1021"/>
              </a:spcBef>
            </a:pPr>
            <a:r>
              <a:rPr lang="en-US" sz="1000"/>
              <a:t>Table 3, Annual Household Income</a:t>
            </a:r>
          </a:p>
          <a:p>
            <a:pPr lvl="1" indent="-466618">
              <a:spcBef>
                <a:spcPts val="1021"/>
              </a:spcBef>
            </a:pPr>
            <a:r>
              <a:rPr lang="en-US" sz="1000"/>
              <a:t>Table 4, Educational Attainment</a:t>
            </a:r>
          </a:p>
          <a:p>
            <a:pPr lvl="1" indent="-466618">
              <a:spcBef>
                <a:spcPts val="1021"/>
              </a:spcBef>
            </a:pPr>
            <a:r>
              <a:rPr lang="en-US" sz="1000"/>
              <a:t>Table 5, Labor Force</a:t>
            </a:r>
          </a:p>
          <a:p>
            <a:pPr lvl="1" indent="-466618">
              <a:spcBef>
                <a:spcPts val="1021"/>
              </a:spcBef>
            </a:pPr>
            <a:r>
              <a:rPr lang="en-US" sz="1000"/>
              <a:t>Table 6,  household vehicle ownership</a:t>
            </a:r>
          </a:p>
          <a:p>
            <a:pPr lvl="1" indent="-466618">
              <a:spcBef>
                <a:spcPts val="1021"/>
              </a:spcBef>
            </a:pPr>
            <a:r>
              <a:rPr lang="en-US" sz="1000"/>
              <a:t>Table 7, Forecasts of TD population shows a growth from 2019 - 2019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Staff invested lot of time updating maps. There are 3 maps in the appendix section (senior, person below poverty level and minority population). </a:t>
            </a:r>
          </a:p>
          <a:p>
            <a:r>
              <a:rPr lang="en-US">
                <a:cs typeface="Calibri"/>
              </a:rPr>
              <a:t>The Land Use (zoning map), and system map with ADA buffer zone are in the Development Plan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0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 updated a series of documents, which are more administrative to keep items 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solidFill>
                  <a:srgbClr val="D13438"/>
                </a:solidFill>
                <a:latin typeface="Tahoma" panose="020B0604030504040204" pitchFamily="34" charset="0"/>
              </a:rPr>
              <a:t>The PTASP or Safety Plan is a guiding document Palm Tran is developing to continue their effort to improve safety. Which follows the 4 components of Safety Management System</a:t>
            </a:r>
          </a:p>
          <a:p>
            <a:pPr marL="349964" indent="-349964">
              <a:buAutoNum type="arabicPeriod"/>
            </a:pPr>
            <a:r>
              <a:rPr lang="en-US" sz="1800">
                <a:solidFill>
                  <a:srgbClr val="D13438"/>
                </a:solidFill>
                <a:latin typeface="Tahoma" panose="020B0604030504040204" pitchFamily="34" charset="0"/>
              </a:rPr>
              <a:t>Safety Management Policy</a:t>
            </a:r>
          </a:p>
          <a:p>
            <a:pPr marL="349964" indent="-349964">
              <a:buAutoNum type="arabicPeriod"/>
            </a:pPr>
            <a:r>
              <a:rPr lang="en-US" sz="1800">
                <a:solidFill>
                  <a:srgbClr val="D13438"/>
                </a:solidFill>
                <a:latin typeface="Tahoma" panose="020B0604030504040204" pitchFamily="34" charset="0"/>
              </a:rPr>
              <a:t>Safety Assurance</a:t>
            </a:r>
          </a:p>
          <a:p>
            <a:pPr marL="349964" indent="-349964">
              <a:buAutoNum type="arabicPeriod"/>
            </a:pPr>
            <a:r>
              <a:rPr lang="en-US" sz="1800">
                <a:solidFill>
                  <a:srgbClr val="D13438"/>
                </a:solidFill>
                <a:latin typeface="Tahoma" panose="020B0604030504040204" pitchFamily="34" charset="0"/>
              </a:rPr>
              <a:t>Safety Risk Management</a:t>
            </a:r>
          </a:p>
          <a:p>
            <a:pPr marL="349964" indent="-349964">
              <a:buAutoNum type="arabicPeriod"/>
            </a:pPr>
            <a:r>
              <a:rPr lang="en-US" sz="1800">
                <a:solidFill>
                  <a:srgbClr val="D13438"/>
                </a:solidFill>
                <a:latin typeface="Tahoma" panose="020B0604030504040204" pitchFamily="34" charset="0"/>
              </a:rPr>
              <a:t>Safety Promotion</a:t>
            </a:r>
          </a:p>
          <a:p>
            <a:pPr marL="349964" indent="-349964">
              <a:buAutoNum type="arabicPeriod"/>
            </a:pPr>
            <a:endParaRPr lang="en-US" sz="1800">
              <a:solidFill>
                <a:srgbClr val="D13438"/>
              </a:solidFill>
              <a:latin typeface="Tahoma" panose="020B0604030504040204" pitchFamily="34" charset="0"/>
            </a:endParaRPr>
          </a:p>
          <a:p>
            <a:pPr defTabSz="933237"/>
            <a:r>
              <a:rPr lang="en-US" sz="1800"/>
              <a:t>The Final PTASP will be included upon execution. Final draft of PTASP must be submitted to the FTA </a:t>
            </a:r>
            <a:r>
              <a:rPr lang="en-US" sz="180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by no later than October 1</a:t>
            </a:r>
            <a:r>
              <a:rPr lang="en-US" sz="1800" baseline="3000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180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by Palm Tran.  Once Palm Tran has new PTASP, then they will send to TPA.  </a:t>
            </a:r>
          </a:p>
          <a:p>
            <a:endParaRPr lang="en-US" sz="1800">
              <a:solidFill>
                <a:srgbClr val="D13438"/>
              </a:solidFill>
              <a:latin typeface="Tahoma" panose="020B0604030504040204" pitchFamily="34" charset="0"/>
            </a:endParaRPr>
          </a:p>
          <a:p>
            <a:r>
              <a:rPr lang="en-US" sz="1800">
                <a:solidFill>
                  <a:srgbClr val="D13438"/>
                </a:solidFill>
                <a:latin typeface="Tahoma" panose="020B0604030504040204" pitchFamily="34" charset="0"/>
              </a:rPr>
              <a:t>In the effort to improve service Palm Tran address transit riders as “Customer”</a:t>
            </a:r>
          </a:p>
          <a:p>
            <a:endParaRPr lang="en-US" sz="1800">
              <a:solidFill>
                <a:srgbClr val="D13438"/>
              </a:solidFill>
              <a:latin typeface="Tahoma" panose="020B0604030504040204" pitchFamily="34" charset="0"/>
            </a:endParaRPr>
          </a:p>
          <a:p>
            <a:r>
              <a:rPr lang="en-US" sz="1800">
                <a:solidFill>
                  <a:srgbClr val="D13438"/>
                </a:solidFill>
                <a:latin typeface="Tahoma" panose="020B0604030504040204" pitchFamily="34" charset="0"/>
              </a:rPr>
              <a:t>All paratransit service customers must be recertified for eligibility every three (3) years. It’s a quality control process to better serve customers.</a:t>
            </a:r>
          </a:p>
          <a:p>
            <a:endParaRPr lang="en-US" sz="1800">
              <a:solidFill>
                <a:srgbClr val="D13438"/>
              </a:solidFill>
              <a:latin typeface="Tahoma" panose="020B0604030504040204" pitchFamily="34" charset="0"/>
            </a:endParaRPr>
          </a:p>
          <a:p>
            <a:r>
              <a:rPr lang="en-US" sz="180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88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0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AD13E-749A-4D3C-93A0-1F0B44F7DF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9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Start &amp; End 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441D1-7667-4CC9-81D1-0168AD4D3ADA}"/>
              </a:ext>
            </a:extLst>
          </p:cNvPr>
          <p:cNvSpPr/>
          <p:nvPr userDrawn="1"/>
        </p:nvSpPr>
        <p:spPr>
          <a:xfrm>
            <a:off x="8902931" y="5353098"/>
            <a:ext cx="3025833" cy="1055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9034145-D8DE-48BF-B54E-BAEE88D05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71820"/>
          <a:stretch/>
        </p:blipFill>
        <p:spPr>
          <a:xfrm>
            <a:off x="0" y="0"/>
            <a:ext cx="3695926" cy="68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1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8A10C-97DF-5898-B313-B7D16DE002B0}"/>
              </a:ext>
            </a:extLst>
          </p:cNvPr>
          <p:cNvSpPr/>
          <p:nvPr userDrawn="1"/>
        </p:nvSpPr>
        <p:spPr>
          <a:xfrm>
            <a:off x="0" y="1"/>
            <a:ext cx="12192000" cy="145593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D7A873-7781-3154-C252-E0BA4178B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1" y="0"/>
            <a:ext cx="691864" cy="145593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53707-5CB9-477F-B609-EC394AAB54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212710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6 Max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D57FA7E-5E5C-40BD-9409-7729D2357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8679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0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487CBF-E4FD-4A67-B827-B262340E66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A874D0A-FFE7-4BF8-84BA-A75B827DF6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13BA7-ABAB-4BA6-9FC8-285AB9B79879}"/>
              </a:ext>
            </a:extLst>
          </p:cNvPr>
          <p:cNvSpPr/>
          <p:nvPr userDrawn="1"/>
        </p:nvSpPr>
        <p:spPr>
          <a:xfrm>
            <a:off x="0" y="1"/>
            <a:ext cx="12192000" cy="145593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B1532B-198B-4DA8-A36F-831554A1F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1" y="0"/>
            <a:ext cx="691864" cy="14559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0ED970-A53B-468B-B331-C6E144234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8679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0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7C99FD-4B33-4036-9832-BBF05A062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612938"/>
            <a:ext cx="4902927" cy="87944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DAEA9F-E822-4991-ADA1-26F8D9464D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2526" y="513805"/>
            <a:ext cx="6259286" cy="5860362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 Max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87E17-9646-4FB5-9F7C-68C322115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4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-1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6E0D4A-7933-4636-B6D6-992497738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612938"/>
            <a:ext cx="4902927" cy="87944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98978B-5742-4EEF-8C01-A692936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1" y="2123479"/>
            <a:ext cx="6727372" cy="4441372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3F926-CB28-4EDA-A6DA-B517BC065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3DCC71-C9C0-49D6-83F4-E93B95D606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57801" y="513805"/>
            <a:ext cx="6727372" cy="1377139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78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9E50C44-C666-4E2D-845A-5241C645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34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151CE89-F1D7-4AAB-B996-1A0994F724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9011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8F6DC-599C-4DC4-848B-FDCE58E83A6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92889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4555760-6FBD-4D86-A9DB-B0014938B3D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65134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F45B90F-A32B-4525-8208-B0FF8BC80A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9011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24B73C0-E7FB-4C5C-854E-8F88F4E5FB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2889" y="4684737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38D7A-A029-457C-B7F0-3B3CBF3DE81C}"/>
              </a:ext>
            </a:extLst>
          </p:cNvPr>
          <p:cNvSpPr/>
          <p:nvPr userDrawn="1"/>
        </p:nvSpPr>
        <p:spPr>
          <a:xfrm>
            <a:off x="0" y="1"/>
            <a:ext cx="12192000" cy="145593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155347-BBD3-4E98-8E59-6D4E2603C4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1" y="0"/>
            <a:ext cx="691864" cy="145593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DC0159B-A3CA-456A-AD7D-165C87BCE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8679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C0799F-6CB5-4F24-A80F-F2D3B2E9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748900"/>
            <a:ext cx="11461072" cy="4563123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F6B216-2459-4D0F-BF69-05B4D00DEC8F}"/>
              </a:ext>
            </a:extLst>
          </p:cNvPr>
          <p:cNvSpPr/>
          <p:nvPr userDrawn="1"/>
        </p:nvSpPr>
        <p:spPr>
          <a:xfrm>
            <a:off x="0" y="1"/>
            <a:ext cx="12192000" cy="145593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273B07-2154-4FC7-8FB4-B9A00BBAE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1" y="0"/>
            <a:ext cx="691864" cy="145593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6EFBECF-7A60-422A-ACF3-376492E06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8679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bg>
      <p:bgPr>
        <a:solidFill>
          <a:srgbClr val="147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D3C365-FA2F-4EC1-8A23-2DC3645D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 r="-1" b="-543"/>
          <a:stretch/>
        </p:blipFill>
        <p:spPr>
          <a:xfrm>
            <a:off x="0" y="0"/>
            <a:ext cx="3268552" cy="69014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279AD6-AA56-4159-8F23-A25AC7089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519BBB-2F9F-45A4-AACC-8293FC3AE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00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3B4790-CDFA-4986-9587-5A3A9AF404C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7" r:id="rId2"/>
    <p:sldLayoutId id="2147483671" r:id="rId3"/>
    <p:sldLayoutId id="2147483651" r:id="rId4"/>
    <p:sldLayoutId id="2147483668" r:id="rId5"/>
    <p:sldLayoutId id="2147483664" r:id="rId6"/>
    <p:sldLayoutId id="2147483665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7ED5EF-8E18-4FEE-98CE-F89A2442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0752" y="3241719"/>
            <a:ext cx="8253984" cy="1374306"/>
          </a:xfrm>
        </p:spPr>
        <p:txBody>
          <a:bodyPr>
            <a:normAutofit fontScale="90000"/>
          </a:bodyPr>
          <a:lstStyle/>
          <a:p>
            <a:r>
              <a:rPr lang="en-US"/>
              <a:t>Transportation Disadvantaged Service Plan (TDSP) Major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6E2D88-346E-4B78-AD77-A99A9F392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8477" y="4616025"/>
            <a:ext cx="742229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August 24, 2022</a:t>
            </a:r>
          </a:p>
        </p:txBody>
      </p:sp>
    </p:spTree>
    <p:extLst>
      <p:ext uri="{BB962C8B-B14F-4D97-AF65-F5344CB8AC3E}">
        <p14:creationId xmlns:p14="http://schemas.microsoft.com/office/powerpoint/2010/main" val="182588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D351-0C07-414D-B4BF-BBE5F1F83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9354" y="2212171"/>
            <a:ext cx="7808511" cy="2433657"/>
          </a:xfrm>
        </p:spPr>
        <p:txBody>
          <a:bodyPr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Motion to Adopt FY 23 LCB By-Laws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5B224-E3C1-46F9-8CE3-22DEAFD02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18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D351-0C07-414D-B4BF-BBE5F1F83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861" y="2212171"/>
            <a:ext cx="7422292" cy="243365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Motion to Adopt FY 23 Grievance Procedures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5B224-E3C1-46F9-8CE3-22DEAFD02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7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66923-4D41-4DCD-9587-2855C0719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78557" cy="423742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Transportation Disadvantaged Service Plan (TDSP)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Annual update every year with a major update</a:t>
            </a:r>
            <a:r>
              <a:rPr lang="en-US" b="1">
                <a:latin typeface="Tahoma"/>
                <a:ea typeface="Tahoma"/>
                <a:cs typeface="Tahoma"/>
              </a:rPr>
              <a:t> </a:t>
            </a:r>
            <a:r>
              <a:rPr lang="en-US">
                <a:latin typeface="Tahoma"/>
                <a:ea typeface="Tahoma"/>
                <a:cs typeface="Tahoma"/>
              </a:rPr>
              <a:t>every 5 years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Developed by the Designated Official Planning Agency (DOPA) and Community Transportation Coordinator (CTC)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The Florida Commission for Transportation Disadvantaged (CTD) requires a TDSP to be developed for each service area recognized by the CTD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E1C04-7AC0-47B9-A990-11C7D1776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8679"/>
            <a:ext cx="7072919" cy="978581"/>
          </a:xfrm>
        </p:spPr>
        <p:txBody>
          <a:bodyPr>
            <a:normAutofit fontScale="90000"/>
          </a:bodyPr>
          <a:lstStyle/>
          <a:p>
            <a:r>
              <a:rPr lang="en-US"/>
              <a:t>What is the Transportation Disadvantaged Service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742E3-21D6-88FC-A209-0C62EAC76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4" t="495" r="984" b="608"/>
          <a:stretch/>
        </p:blipFill>
        <p:spPr>
          <a:xfrm>
            <a:off x="8271564" y="1766622"/>
            <a:ext cx="3247349" cy="424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44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66923-4D41-4DCD-9587-2855C0719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5" y="1654174"/>
            <a:ext cx="7179086" cy="45598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>
                <a:latin typeface="Tahoma"/>
                <a:ea typeface="Tahoma"/>
                <a:cs typeface="Tahoma"/>
              </a:rPr>
              <a:t>CTD-required components:</a:t>
            </a:r>
          </a:p>
          <a:p>
            <a:pPr lvl="1">
              <a:lnSpc>
                <a:spcPct val="100000"/>
              </a:lnSpc>
            </a:pPr>
            <a:r>
              <a:rPr lang="en-US" sz="1900"/>
              <a:t>Development Plan</a:t>
            </a:r>
          </a:p>
          <a:p>
            <a:pPr lvl="2">
              <a:lnSpc>
                <a:spcPct val="100000"/>
              </a:lnSpc>
            </a:pPr>
            <a:r>
              <a:rPr lang="en-US" sz="1900"/>
              <a:t>Service Area Profile / Demographics</a:t>
            </a:r>
          </a:p>
          <a:p>
            <a:pPr lvl="2">
              <a:lnSpc>
                <a:spcPct val="100000"/>
              </a:lnSpc>
            </a:pPr>
            <a:r>
              <a:rPr lang="en-US" sz="1900"/>
              <a:t>Service Analysis</a:t>
            </a:r>
          </a:p>
          <a:p>
            <a:pPr lvl="2">
              <a:lnSpc>
                <a:spcPct val="100000"/>
              </a:lnSpc>
            </a:pPr>
            <a:r>
              <a:rPr lang="en-US" sz="1900"/>
              <a:t>Goals, Objectives, and Strategies</a:t>
            </a:r>
          </a:p>
          <a:p>
            <a:pPr lvl="2">
              <a:lnSpc>
                <a:spcPct val="100000"/>
              </a:lnSpc>
            </a:pPr>
            <a:r>
              <a:rPr lang="en-US" sz="1900"/>
              <a:t>Implementation Schedule</a:t>
            </a:r>
          </a:p>
          <a:p>
            <a:pPr lvl="1">
              <a:lnSpc>
                <a:spcPct val="100000"/>
              </a:lnSpc>
            </a:pPr>
            <a:r>
              <a:rPr lang="en-US" sz="1900"/>
              <a:t>Service Plan</a:t>
            </a:r>
          </a:p>
          <a:p>
            <a:pPr lvl="2">
              <a:lnSpc>
                <a:spcPct val="100000"/>
              </a:lnSpc>
            </a:pPr>
            <a:r>
              <a:rPr lang="en-US" sz="1900"/>
              <a:t>Operations</a:t>
            </a:r>
          </a:p>
          <a:p>
            <a:pPr lvl="2">
              <a:lnSpc>
                <a:spcPct val="100000"/>
              </a:lnSpc>
            </a:pPr>
            <a:r>
              <a:rPr lang="en-US" sz="1900"/>
              <a:t>Cost/Revenue Allocation and Rate Structure Justification</a:t>
            </a:r>
          </a:p>
          <a:p>
            <a:pPr lvl="1">
              <a:lnSpc>
                <a:spcPct val="100000"/>
              </a:lnSpc>
            </a:pPr>
            <a:r>
              <a:rPr lang="en-US" sz="1900"/>
              <a:t>Quality Assurance</a:t>
            </a:r>
          </a:p>
          <a:p>
            <a:pPr lvl="2">
              <a:lnSpc>
                <a:spcPct val="100000"/>
              </a:lnSpc>
            </a:pPr>
            <a:r>
              <a:rPr lang="en-US" sz="1900"/>
              <a:t>CTC Evaluation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E1C04-7AC0-47B9-A990-11C7D1776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TDSP Key Components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CFD930-8B76-5A22-B50C-3241E45B8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" t="1247" r="1618" b="-249"/>
          <a:stretch/>
        </p:blipFill>
        <p:spPr>
          <a:xfrm>
            <a:off x="8316181" y="1764986"/>
            <a:ext cx="3195555" cy="4242846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7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6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8AA012-F262-8631-1C36-05059BC4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5678557" cy="4212710"/>
          </a:xfrm>
        </p:spPr>
        <p:txBody>
          <a:bodyPr>
            <a:normAutofit/>
          </a:bodyPr>
          <a:lstStyle/>
          <a:p>
            <a:r>
              <a:rPr lang="en-US"/>
              <a:t>Population Densities </a:t>
            </a:r>
          </a:p>
          <a:p>
            <a:r>
              <a:rPr lang="en-US"/>
              <a:t>Distribution of Age Groups</a:t>
            </a:r>
          </a:p>
          <a:p>
            <a:r>
              <a:rPr lang="en-US"/>
              <a:t>Annual Household Income Distribution</a:t>
            </a:r>
          </a:p>
          <a:p>
            <a:r>
              <a:rPr lang="en-US"/>
              <a:t>Educational Attainment</a:t>
            </a:r>
          </a:p>
          <a:p>
            <a:r>
              <a:rPr lang="en-US"/>
              <a:t>Labor Force</a:t>
            </a:r>
          </a:p>
          <a:p>
            <a:r>
              <a:rPr lang="en-US"/>
              <a:t>Vehicle Availability</a:t>
            </a:r>
          </a:p>
          <a:p>
            <a:r>
              <a:rPr lang="en-US"/>
              <a:t>Population TD Forecasts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34506-4E80-1EF8-7AFE-2FDC3AEC5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Updates: Data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F5B992-B69E-4726-8D70-A0C9951ED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57437"/>
              </p:ext>
            </p:extLst>
          </p:nvPr>
        </p:nvGraphicFramePr>
        <p:xfrm>
          <a:off x="6278880" y="2521301"/>
          <a:ext cx="5212080" cy="244808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89166">
                  <a:extLst>
                    <a:ext uri="{9D8B030D-6E8A-4147-A177-3AD203B41FA5}">
                      <a16:colId xmlns:a16="http://schemas.microsoft.com/office/drawing/2014/main" val="760447821"/>
                    </a:ext>
                  </a:extLst>
                </a:gridCol>
                <a:gridCol w="1430383">
                  <a:extLst>
                    <a:ext uri="{9D8B030D-6E8A-4147-A177-3AD203B41FA5}">
                      <a16:colId xmlns:a16="http://schemas.microsoft.com/office/drawing/2014/main" val="2869078382"/>
                    </a:ext>
                  </a:extLst>
                </a:gridCol>
                <a:gridCol w="1154611">
                  <a:extLst>
                    <a:ext uri="{9D8B030D-6E8A-4147-A177-3AD203B41FA5}">
                      <a16:colId xmlns:a16="http://schemas.microsoft.com/office/drawing/2014/main" val="3957675381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730394029"/>
                    </a:ext>
                  </a:extLst>
                </a:gridCol>
              </a:tblGrid>
              <a:tr h="41401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Critical Need - Severely Disabled TD Population  </a:t>
                      </a:r>
                      <a:endParaRPr lang="en-US" sz="1800" b="0" u="none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solidFill>
                      <a:srgbClr val="2376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4936"/>
                  </a:ext>
                </a:extLst>
              </a:tr>
              <a:tr h="657023">
                <a:tc>
                  <a:txBody>
                    <a:bodyPr/>
                    <a:lstStyle/>
                    <a:p>
                      <a:pPr algn="ctr" fontAlgn="ctr"/>
                      <a:endParaRPr lang="en-US" sz="1600" u="sng" strike="noStrike">
                        <a:effectLst/>
                      </a:endParaRPr>
                    </a:p>
                    <a:p>
                      <a:pPr algn="ctr" fontAlgn="ctr"/>
                      <a:r>
                        <a:rPr lang="en-US" sz="1600" u="sng" strike="noStrike">
                          <a:effectLst/>
                        </a:rPr>
                        <a:t> </a:t>
                      </a:r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Not Low Income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Low Income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>
                          <a:effectLst/>
                        </a:rPr>
                        <a:t>Totals  </a:t>
                      </a:r>
                      <a:endParaRPr lang="en-US" sz="1600" b="1" u="none"/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774477986"/>
                  </a:ext>
                </a:extLst>
              </a:tr>
              <a:tr h="459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Non-Elderly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6,399  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2,563  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>
                          <a:effectLst/>
                        </a:rPr>
                        <a:t>8,962  </a:t>
                      </a:r>
                      <a:endParaRPr lang="en-US" sz="1600" u="none"/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050644251"/>
                  </a:ext>
                </a:extLst>
              </a:tr>
              <a:tr h="459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Elderly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38,966  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5,163  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>
                          <a:effectLst/>
                        </a:rPr>
                        <a:t>44,130  </a:t>
                      </a:r>
                      <a:endParaRPr lang="en-US" sz="1600" u="none"/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658306382"/>
                  </a:ext>
                </a:extLst>
              </a:tr>
              <a:tr h="459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TOTAL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45,365  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7,726 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>
                          <a:effectLst/>
                        </a:rPr>
                        <a:t>53,092  </a:t>
                      </a:r>
                      <a:endParaRPr lang="en-US" sz="1600" b="1" u="none"/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054591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99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8AA012-F262-8631-1C36-05059BC4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5678557" cy="4212710"/>
          </a:xfrm>
        </p:spPr>
        <p:txBody>
          <a:bodyPr>
            <a:normAutofit/>
          </a:bodyPr>
          <a:lstStyle/>
          <a:p>
            <a:r>
              <a:rPr lang="en-US"/>
              <a:t>Land Use</a:t>
            </a:r>
          </a:p>
          <a:p>
            <a:r>
              <a:rPr lang="en-US"/>
              <a:t>System Map</a:t>
            </a:r>
          </a:p>
          <a:p>
            <a:r>
              <a:rPr lang="en-US"/>
              <a:t>Seniors 65+</a:t>
            </a:r>
          </a:p>
          <a:p>
            <a:r>
              <a:rPr lang="en-US"/>
              <a:t>Persons Below Poverty Level</a:t>
            </a:r>
          </a:p>
          <a:p>
            <a:r>
              <a:rPr lang="en-US"/>
              <a:t>Minority Population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34506-4E80-1EF8-7AFE-2FDC3AEC5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Updates: Maps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A0115-8E21-14AD-CE20-C3A900B7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334" y="1523852"/>
            <a:ext cx="3877392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8AA012-F262-8631-1C36-05059BC4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5678557" cy="4212710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2800">
                <a:solidFill>
                  <a:srgbClr val="646566"/>
                </a:solidFill>
                <a:latin typeface="Tahoma" panose="020B0604030504040204" pitchFamily="34" charset="0"/>
              </a:rPr>
              <a:t>LCB Membership List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>
                <a:solidFill>
                  <a:srgbClr val="646566"/>
                </a:solidFill>
                <a:latin typeface="Tahoma" panose="020B0604030504040204" pitchFamily="34" charset="0"/>
              </a:rPr>
              <a:t>Roll Call Vote Sheet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>
                <a:solidFill>
                  <a:srgbClr val="646566"/>
                </a:solidFill>
                <a:latin typeface="Tahoma" panose="020B0604030504040204" pitchFamily="34" charset="0"/>
              </a:rPr>
              <a:t>Palm Tran Data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>
                <a:solidFill>
                  <a:srgbClr val="646566"/>
                </a:solidFill>
                <a:latin typeface="Tahoma" panose="020B0604030504040204" pitchFamily="34" charset="0"/>
              </a:rPr>
              <a:t>Language Update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>
                <a:solidFill>
                  <a:srgbClr val="646566"/>
                </a:solidFill>
                <a:latin typeface="Tahoma" panose="020B0604030504040204" pitchFamily="34" charset="0"/>
              </a:rPr>
              <a:t>Document Design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34506-4E80-1EF8-7AFE-2FDC3AEC5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Updates: Required </a:t>
            </a:r>
            <a:r>
              <a:rPr lang="en-US">
                <a:latin typeface="Tahoma"/>
                <a:ea typeface="Tahoma"/>
                <a:cs typeface="Tahoma"/>
              </a:rPr>
              <a:t>Documents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A89F4-F49E-E164-3BF5-4B780B1A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776" y="2261172"/>
            <a:ext cx="4640648" cy="3588721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54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8AA012-F262-8631-1C36-05059BC4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825626"/>
            <a:ext cx="7256802" cy="4212710"/>
          </a:xfrm>
        </p:spPr>
        <p:txBody>
          <a:bodyPr anchor="ctr"/>
          <a:lstStyle/>
          <a:p>
            <a:r>
              <a:rPr lang="en-US">
                <a:latin typeface="Tahoma"/>
                <a:ea typeface="Tahoma"/>
                <a:cs typeface="Tahoma"/>
              </a:rPr>
              <a:t>System Safety Program Plan (SSPP) &gt;&gt;</a:t>
            </a:r>
            <a:br>
              <a:rPr lang="en-US"/>
            </a:br>
            <a:r>
              <a:rPr lang="en-US">
                <a:latin typeface="Tahoma"/>
                <a:ea typeface="Tahoma"/>
                <a:cs typeface="Tahoma"/>
              </a:rPr>
              <a:t>Public Transportation Agency Safety Plan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Terms “Rider” &gt;&gt; “Customer”  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New information &gt;&gt; Recertification Process 			      and Categories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Vehicle Inventory Updated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34506-4E80-1EF8-7AFE-2FDC3AEC5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Updates: Palm Tran 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B70CCCCF-4032-8F3C-7F9E-D91EB3F79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39" y="1775079"/>
            <a:ext cx="3259417" cy="422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66923-4D41-4DCD-9587-2855C0719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293" y="1855303"/>
            <a:ext cx="2821859" cy="683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LCB Approval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D2BE3-F872-716E-AB37-578A55DA3CC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67157" y="3442419"/>
            <a:ext cx="3468129" cy="5839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/>
              <a:t>TPA submittal to CTD due Nov. 1, 2022</a:t>
            </a:r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14F79F-B4AF-E0A5-BD2E-FCCCAF6BFE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83510" y="5348259"/>
            <a:ext cx="3035429" cy="7133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/>
              <a:t>Annual Updates</a:t>
            </a:r>
            <a:br>
              <a:rPr lang="en-US"/>
            </a:br>
            <a:r>
              <a:rPr lang="en-US"/>
              <a:t> Fall 2023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E1C04-7AC0-47B9-A990-11C7D1776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4722AF3-B439-F545-7EB2-E89746581542}"/>
              </a:ext>
            </a:extLst>
          </p:cNvPr>
          <p:cNvSpPr/>
          <p:nvPr/>
        </p:nvSpPr>
        <p:spPr>
          <a:xfrm rot="5400000">
            <a:off x="8785016" y="4572471"/>
            <a:ext cx="832415" cy="38366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7A95F4A-1F7B-F198-12EF-EE426F0DC055}"/>
              </a:ext>
            </a:extLst>
          </p:cNvPr>
          <p:cNvSpPr/>
          <p:nvPr/>
        </p:nvSpPr>
        <p:spPr>
          <a:xfrm rot="5400000">
            <a:off x="8785016" y="2630191"/>
            <a:ext cx="832415" cy="38366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us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810F98D5-B2D4-A3A7-3AD9-956B4ABD3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2" y="1592066"/>
            <a:ext cx="6437045" cy="48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D351-0C07-414D-B4BF-BBE5F1F83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861" y="2212171"/>
            <a:ext cx="7422292" cy="2433657"/>
          </a:xfrm>
        </p:spPr>
        <p:txBody>
          <a:bodyPr>
            <a:normAutofit fontScale="90000"/>
          </a:bodyPr>
          <a:lstStyle/>
          <a:p>
            <a:r>
              <a:rPr lang="en-US"/>
              <a:t>Motion to Approve FY 23-28 TDSP Major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5B224-E3C1-46F9-8CE3-22DEAFD02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36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A Colors">
      <a:dk1>
        <a:srgbClr val="646566"/>
      </a:dk1>
      <a:lt1>
        <a:srgbClr val="FFFFFF"/>
      </a:lt1>
      <a:dk2>
        <a:srgbClr val="000000"/>
      </a:dk2>
      <a:lt2>
        <a:srgbClr val="FFFFFF"/>
      </a:lt2>
      <a:accent1>
        <a:srgbClr val="F8485E"/>
      </a:accent1>
      <a:accent2>
        <a:srgbClr val="26D07C"/>
      </a:accent2>
      <a:accent3>
        <a:srgbClr val="147BD1"/>
      </a:accent3>
      <a:accent4>
        <a:srgbClr val="62B5E5"/>
      </a:accent4>
      <a:accent5>
        <a:srgbClr val="646566"/>
      </a:accent5>
      <a:accent6>
        <a:srgbClr val="FFFFFF"/>
      </a:accent6>
      <a:hlink>
        <a:srgbClr val="646566"/>
      </a:hlink>
      <a:folHlink>
        <a:srgbClr val="147BD1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a7f1fb6-756e-4855-9f16-f3f1460ff54c">
      <UserInfo>
        <DisplayName>Nick Uhren</DisplayName>
        <AccountId>14</AccountId>
        <AccountType/>
      </UserInfo>
    </SharedWithUsers>
    <lcf76f155ced4ddcb4097134ff3c332f xmlns="a9d449a8-2375-42b6-a9f4-110971acbe8c">
      <Terms xmlns="http://schemas.microsoft.com/office/infopath/2007/PartnerControls"/>
    </lcf76f155ced4ddcb4097134ff3c332f>
    <TaxCatchAll xmlns="aa7f1fb6-756e-4855-9f16-f3f1460ff5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7DD637D66454893F608D3647AEA69" ma:contentTypeVersion="16" ma:contentTypeDescription="Create a new document." ma:contentTypeScope="" ma:versionID="c35cedba93aad02ad3c59a19950b5221">
  <xsd:schema xmlns:xsd="http://www.w3.org/2001/XMLSchema" xmlns:xs="http://www.w3.org/2001/XMLSchema" xmlns:p="http://schemas.microsoft.com/office/2006/metadata/properties" xmlns:ns2="a9d449a8-2375-42b6-a9f4-110971acbe8c" xmlns:ns3="aa7f1fb6-756e-4855-9f16-f3f1460ff54c" targetNamespace="http://schemas.microsoft.com/office/2006/metadata/properties" ma:root="true" ma:fieldsID="208a37df6f0b144e4f2586bd14b62982" ns2:_="" ns3:_="">
    <xsd:import namespace="a9d449a8-2375-42b6-a9f4-110971acbe8c"/>
    <xsd:import namespace="aa7f1fb6-756e-4855-9f16-f3f1460ff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49a8-2375-42b6-a9f4-110971acb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3704f9-8836-463e-bd6f-c87358e3f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1fb6-756e-4855-9f16-f3f1460ff54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cfaf41-81f7-4a6b-bdd9-e3afe15e5945}" ma:internalName="TaxCatchAll" ma:showField="CatchAllData" ma:web="aa7f1fb6-756e-4855-9f16-f3f1460ff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496755-5050-444C-95C0-D901B59302AF}">
  <ds:schemaRefs>
    <ds:schemaRef ds:uri="a9d449a8-2375-42b6-a9f4-110971acbe8c"/>
    <ds:schemaRef ds:uri="aa7f1fb6-756e-4855-9f16-f3f1460ff5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B21E91-93D0-47E2-9D25-6B165703AF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B58E9E-B614-49FB-899C-F27F7FC83903}">
  <ds:schemaRefs>
    <ds:schemaRef ds:uri="a9d449a8-2375-42b6-a9f4-110971acbe8c"/>
    <ds:schemaRef ds:uri="aa7f1fb6-756e-4855-9f16-f3f1460ff5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Transportation Disadvantaged Service Plan (TDSP) Major Update</vt:lpstr>
      <vt:lpstr>What is the Transportation Disadvantaged Service Plan</vt:lpstr>
      <vt:lpstr>TDSP Key Components</vt:lpstr>
      <vt:lpstr>Updates: Data</vt:lpstr>
      <vt:lpstr>Updates: Maps</vt:lpstr>
      <vt:lpstr>Updates: Required Documents</vt:lpstr>
      <vt:lpstr>Updates: Palm Tran </vt:lpstr>
      <vt:lpstr>Next Steps</vt:lpstr>
      <vt:lpstr>Motion to Approve FY 23-28 TDSP Major Update</vt:lpstr>
      <vt:lpstr>Motion to Adopt FY 23 LCB By-Laws </vt:lpstr>
      <vt:lpstr>Motion to Adopt FY 23 Grievance Procedures</vt:lpstr>
    </vt:vector>
  </TitlesOfParts>
  <Company>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Verbeke</dc:creator>
  <cp:revision>1</cp:revision>
  <dcterms:created xsi:type="dcterms:W3CDTF">2018-02-07T13:54:12Z</dcterms:created>
  <dcterms:modified xsi:type="dcterms:W3CDTF">2022-08-24T17:48:10Z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0x01010034F7DD637D66454893F608D3647AEA69</vt:lpwstr>
  </property>
  <property fmtid="{D5CDD505-2E9C-101B-9397-08002B2CF9AE}" pid="3" name="Order">
    <vt:r8>2106600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