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1" r:id="rId5"/>
    <p:sldId id="28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7BD1"/>
    <a:srgbClr val="646566"/>
    <a:srgbClr val="62B5E5"/>
    <a:srgbClr val="2376BC"/>
    <a:srgbClr val="6C6D70"/>
    <a:srgbClr val="1C75BB"/>
    <a:srgbClr val="21A4FF"/>
    <a:srgbClr val="02E16C"/>
    <a:srgbClr val="F54D5A"/>
    <a:srgbClr val="C3C4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59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957" y="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lsey Peterson" userId="f9abf1b4-a07d-4672-85df-801faa769c9e" providerId="ADAL" clId="{275B9653-AA5B-4AA6-8B91-0971FED7ABF2}"/>
    <pc:docChg chg="undo custSel delSld modSld">
      <pc:chgData name="Kelsey Peterson" userId="f9abf1b4-a07d-4672-85df-801faa769c9e" providerId="ADAL" clId="{275B9653-AA5B-4AA6-8B91-0971FED7ABF2}" dt="2021-11-01T14:19:02.832" v="656" actId="20577"/>
      <pc:docMkLst>
        <pc:docMk/>
      </pc:docMkLst>
      <pc:sldChg chg="modSp mod">
        <pc:chgData name="Kelsey Peterson" userId="f9abf1b4-a07d-4672-85df-801faa769c9e" providerId="ADAL" clId="{275B9653-AA5B-4AA6-8B91-0971FED7ABF2}" dt="2021-11-01T14:18:43.461" v="655" actId="20577"/>
        <pc:sldMkLst>
          <pc:docMk/>
          <pc:sldMk cId="2633492287" sldId="269"/>
        </pc:sldMkLst>
        <pc:spChg chg="mod">
          <ac:chgData name="Kelsey Peterson" userId="f9abf1b4-a07d-4672-85df-801faa769c9e" providerId="ADAL" clId="{275B9653-AA5B-4AA6-8B91-0971FED7ABF2}" dt="2021-10-29T18:54:07.826" v="631" actId="20577"/>
          <ac:spMkLst>
            <pc:docMk/>
            <pc:sldMk cId="2633492287" sldId="269"/>
            <ac:spMk id="2" creationId="{34F3E2CB-B109-431B-AD3E-18FC174E3C02}"/>
          </ac:spMkLst>
        </pc:spChg>
        <pc:spChg chg="mod">
          <ac:chgData name="Kelsey Peterson" userId="f9abf1b4-a07d-4672-85df-801faa769c9e" providerId="ADAL" clId="{275B9653-AA5B-4AA6-8B91-0971FED7ABF2}" dt="2021-11-01T14:18:43.461" v="655" actId="20577"/>
          <ac:spMkLst>
            <pc:docMk/>
            <pc:sldMk cId="2633492287" sldId="269"/>
            <ac:spMk id="3" creationId="{7267FF9B-F1A5-45BA-BC54-E58F64B3C32D}"/>
          </ac:spMkLst>
        </pc:spChg>
      </pc:sldChg>
      <pc:sldChg chg="modSp mod">
        <pc:chgData name="Kelsey Peterson" userId="f9abf1b4-a07d-4672-85df-801faa769c9e" providerId="ADAL" clId="{275B9653-AA5B-4AA6-8B91-0971FED7ABF2}" dt="2021-11-01T14:19:02.832" v="656" actId="20577"/>
        <pc:sldMkLst>
          <pc:docMk/>
          <pc:sldMk cId="4203933959" sldId="280"/>
        </pc:sldMkLst>
        <pc:spChg chg="mod">
          <ac:chgData name="Kelsey Peterson" userId="f9abf1b4-a07d-4672-85df-801faa769c9e" providerId="ADAL" clId="{275B9653-AA5B-4AA6-8B91-0971FED7ABF2}" dt="2021-11-01T14:19:02.832" v="656" actId="20577"/>
          <ac:spMkLst>
            <pc:docMk/>
            <pc:sldMk cId="4203933959" sldId="280"/>
            <ac:spMk id="3" creationId="{3355B224-E3C1-46F9-8CE3-22DEAFD023A5}"/>
          </ac:spMkLst>
        </pc:spChg>
      </pc:sldChg>
      <pc:sldChg chg="del">
        <pc:chgData name="Kelsey Peterson" userId="f9abf1b4-a07d-4672-85df-801faa769c9e" providerId="ADAL" clId="{275B9653-AA5B-4AA6-8B91-0971FED7ABF2}" dt="2021-10-29T18:44:58.812" v="0" actId="2696"/>
        <pc:sldMkLst>
          <pc:docMk/>
          <pc:sldMk cId="129010440" sldId="281"/>
        </pc:sldMkLst>
      </pc:sldChg>
      <pc:sldChg chg="del">
        <pc:chgData name="Kelsey Peterson" userId="f9abf1b4-a07d-4672-85df-801faa769c9e" providerId="ADAL" clId="{275B9653-AA5B-4AA6-8B91-0971FED7ABF2}" dt="2021-10-29T18:44:58.812" v="0" actId="2696"/>
        <pc:sldMkLst>
          <pc:docMk/>
          <pc:sldMk cId="711305062" sldId="282"/>
        </pc:sldMkLst>
      </pc:sldChg>
      <pc:sldChg chg="del">
        <pc:chgData name="Kelsey Peterson" userId="f9abf1b4-a07d-4672-85df-801faa769c9e" providerId="ADAL" clId="{275B9653-AA5B-4AA6-8B91-0971FED7ABF2}" dt="2021-10-29T18:44:58.812" v="0" actId="2696"/>
        <pc:sldMkLst>
          <pc:docMk/>
          <pc:sldMk cId="4008659085" sldId="283"/>
        </pc:sldMkLst>
      </pc:sldChg>
      <pc:sldChg chg="del">
        <pc:chgData name="Kelsey Peterson" userId="f9abf1b4-a07d-4672-85df-801faa769c9e" providerId="ADAL" clId="{275B9653-AA5B-4AA6-8B91-0971FED7ABF2}" dt="2021-10-29T18:44:58.812" v="0" actId="2696"/>
        <pc:sldMkLst>
          <pc:docMk/>
          <pc:sldMk cId="1824165687" sldId="284"/>
        </pc:sldMkLst>
      </pc:sldChg>
    </pc:docChg>
  </pc:docChgLst>
  <pc:docChgLst>
    <pc:chgData name="Alyssa Frank" userId="2685c2a7-1d0e-46eb-9d12-20857bfe2ff7" providerId="ADAL" clId="{9C272C6D-B27B-40EA-B888-2D3A358ECD72}"/>
    <pc:docChg chg="undo custSel addSld delSld modSld sldOrd">
      <pc:chgData name="Alyssa Frank" userId="2685c2a7-1d0e-46eb-9d12-20857bfe2ff7" providerId="ADAL" clId="{9C272C6D-B27B-40EA-B888-2D3A358ECD72}" dt="2022-02-22T19:51:33.130" v="1762" actId="108"/>
      <pc:docMkLst>
        <pc:docMk/>
      </pc:docMkLst>
      <pc:sldChg chg="modSp mod">
        <pc:chgData name="Alyssa Frank" userId="2685c2a7-1d0e-46eb-9d12-20857bfe2ff7" providerId="ADAL" clId="{9C272C6D-B27B-40EA-B888-2D3A358ECD72}" dt="2022-02-22T19:51:33.130" v="1762" actId="108"/>
        <pc:sldMkLst>
          <pc:docMk/>
          <pc:sldMk cId="2633492287" sldId="269"/>
        </pc:sldMkLst>
        <pc:spChg chg="mod">
          <ac:chgData name="Alyssa Frank" userId="2685c2a7-1d0e-46eb-9d12-20857bfe2ff7" providerId="ADAL" clId="{9C272C6D-B27B-40EA-B888-2D3A358ECD72}" dt="2022-02-22T19:40:52.577" v="9" actId="20577"/>
          <ac:spMkLst>
            <pc:docMk/>
            <pc:sldMk cId="2633492287" sldId="269"/>
            <ac:spMk id="2" creationId="{34F3E2CB-B109-431B-AD3E-18FC174E3C02}"/>
          </ac:spMkLst>
        </pc:spChg>
        <pc:spChg chg="mod">
          <ac:chgData name="Alyssa Frank" userId="2685c2a7-1d0e-46eb-9d12-20857bfe2ff7" providerId="ADAL" clId="{9C272C6D-B27B-40EA-B888-2D3A358ECD72}" dt="2022-02-22T19:51:33.130" v="1762" actId="108"/>
          <ac:spMkLst>
            <pc:docMk/>
            <pc:sldMk cId="2633492287" sldId="269"/>
            <ac:spMk id="3" creationId="{7267FF9B-F1A5-45BA-BC54-E58F64B3C32D}"/>
          </ac:spMkLst>
        </pc:spChg>
      </pc:sldChg>
      <pc:sldChg chg="new del">
        <pc:chgData name="Alyssa Frank" userId="2685c2a7-1d0e-46eb-9d12-20857bfe2ff7" providerId="ADAL" clId="{9C272C6D-B27B-40EA-B888-2D3A358ECD72}" dt="2022-02-22T19:44:35.765" v="588" actId="680"/>
        <pc:sldMkLst>
          <pc:docMk/>
          <pc:sldMk cId="1802359881" sldId="281"/>
        </pc:sldMkLst>
      </pc:sldChg>
      <pc:sldChg chg="modSp add mod ord">
        <pc:chgData name="Alyssa Frank" userId="2685c2a7-1d0e-46eb-9d12-20857bfe2ff7" providerId="ADAL" clId="{9C272C6D-B27B-40EA-B888-2D3A358ECD72}" dt="2022-02-22T19:47:25.308" v="1070"/>
        <pc:sldMkLst>
          <pc:docMk/>
          <pc:sldMk cId="2913251758" sldId="281"/>
        </pc:sldMkLst>
        <pc:spChg chg="mod">
          <ac:chgData name="Alyssa Frank" userId="2685c2a7-1d0e-46eb-9d12-20857bfe2ff7" providerId="ADAL" clId="{9C272C6D-B27B-40EA-B888-2D3A358ECD72}" dt="2022-02-22T19:47:20.119" v="1068" actId="313"/>
          <ac:spMkLst>
            <pc:docMk/>
            <pc:sldMk cId="2913251758" sldId="281"/>
            <ac:spMk id="3" creationId="{7267FF9B-F1A5-45BA-BC54-E58F64B3C32D}"/>
          </ac:spMkLst>
        </pc:spChg>
      </pc:sldChg>
    </pc:docChg>
  </pc:docChgLst>
  <pc:docChgLst>
    <pc:chgData name="Amanda Williams" userId="61f8c09a-035c-44fe-b6a3-de640d11dc15" providerId="ADAL" clId="{0E5B2AAF-4BDC-4071-97F3-7EBB4032D691}"/>
    <pc:docChg chg="undo custSel delSld modSld">
      <pc:chgData name="Amanda Williams" userId="61f8c09a-035c-44fe-b6a3-de640d11dc15" providerId="ADAL" clId="{0E5B2AAF-4BDC-4071-97F3-7EBB4032D691}" dt="2022-05-24T18:00:50.939" v="2535" actId="313"/>
      <pc:docMkLst>
        <pc:docMk/>
      </pc:docMkLst>
      <pc:sldChg chg="modSp del mod">
        <pc:chgData name="Amanda Williams" userId="61f8c09a-035c-44fe-b6a3-de640d11dc15" providerId="ADAL" clId="{0E5B2AAF-4BDC-4071-97F3-7EBB4032D691}" dt="2022-05-24T18:00:15.035" v="2529" actId="2696"/>
        <pc:sldMkLst>
          <pc:docMk/>
          <pc:sldMk cId="2633492287" sldId="269"/>
        </pc:sldMkLst>
        <pc:spChg chg="mod">
          <ac:chgData name="Amanda Williams" userId="61f8c09a-035c-44fe-b6a3-de640d11dc15" providerId="ADAL" clId="{0E5B2AAF-4BDC-4071-97F3-7EBB4032D691}" dt="2022-05-24T12:48:17.235" v="17" actId="20577"/>
          <ac:spMkLst>
            <pc:docMk/>
            <pc:sldMk cId="2633492287" sldId="269"/>
            <ac:spMk id="2" creationId="{34F3E2CB-B109-431B-AD3E-18FC174E3C02}"/>
          </ac:spMkLst>
        </pc:spChg>
        <pc:spChg chg="mod">
          <ac:chgData name="Amanda Williams" userId="61f8c09a-035c-44fe-b6a3-de640d11dc15" providerId="ADAL" clId="{0E5B2AAF-4BDC-4071-97F3-7EBB4032D691}" dt="2022-05-24T13:00:38.530" v="1994" actId="20577"/>
          <ac:spMkLst>
            <pc:docMk/>
            <pc:sldMk cId="2633492287" sldId="269"/>
            <ac:spMk id="3" creationId="{7267FF9B-F1A5-45BA-BC54-E58F64B3C32D}"/>
          </ac:spMkLst>
        </pc:spChg>
      </pc:sldChg>
      <pc:sldChg chg="modSp mod">
        <pc:chgData name="Amanda Williams" userId="61f8c09a-035c-44fe-b6a3-de640d11dc15" providerId="ADAL" clId="{0E5B2AAF-4BDC-4071-97F3-7EBB4032D691}" dt="2022-05-24T18:00:50.939" v="2535" actId="313"/>
        <pc:sldMkLst>
          <pc:docMk/>
          <pc:sldMk cId="2913251758" sldId="281"/>
        </pc:sldMkLst>
        <pc:spChg chg="mod">
          <ac:chgData name="Amanda Williams" userId="61f8c09a-035c-44fe-b6a3-de640d11dc15" providerId="ADAL" clId="{0E5B2AAF-4BDC-4071-97F3-7EBB4032D691}" dt="2022-05-24T18:00:50.939" v="2535" actId="313"/>
          <ac:spMkLst>
            <pc:docMk/>
            <pc:sldMk cId="2913251758" sldId="281"/>
            <ac:spMk id="2" creationId="{34F3E2CB-B109-431B-AD3E-18FC174E3C02}"/>
          </ac:spMkLst>
        </pc:spChg>
        <pc:spChg chg="mod">
          <ac:chgData name="Amanda Williams" userId="61f8c09a-035c-44fe-b6a3-de640d11dc15" providerId="ADAL" clId="{0E5B2AAF-4BDC-4071-97F3-7EBB4032D691}" dt="2022-05-24T18:00:40.936" v="2532" actId="14100"/>
          <ac:spMkLst>
            <pc:docMk/>
            <pc:sldMk cId="2913251758" sldId="281"/>
            <ac:spMk id="3" creationId="{7267FF9B-F1A5-45BA-BC54-E58F64B3C32D}"/>
          </ac:spMkLst>
        </pc:spChg>
      </pc:sldChg>
    </pc:docChg>
  </pc:docChgLst>
  <pc:docChgLst>
    <pc:chgData name="Valerie Neilson" userId="35630ace-dead-42e1-83b9-be998d44ae75" providerId="ADAL" clId="{4D998D66-1E3D-45D9-92AE-F246886C1A97}"/>
    <pc:docChg chg="custSel modSld">
      <pc:chgData name="Valerie Neilson" userId="35630ace-dead-42e1-83b9-be998d44ae75" providerId="ADAL" clId="{4D998D66-1E3D-45D9-92AE-F246886C1A97}" dt="2022-05-24T20:31:13.442" v="5" actId="20577"/>
      <pc:docMkLst>
        <pc:docMk/>
      </pc:docMkLst>
      <pc:sldChg chg="modSp mod">
        <pc:chgData name="Valerie Neilson" userId="35630ace-dead-42e1-83b9-be998d44ae75" providerId="ADAL" clId="{4D998D66-1E3D-45D9-92AE-F246886C1A97}" dt="2022-05-24T20:31:13.442" v="5" actId="20577"/>
        <pc:sldMkLst>
          <pc:docMk/>
          <pc:sldMk cId="2913251758" sldId="281"/>
        </pc:sldMkLst>
        <pc:spChg chg="mod">
          <ac:chgData name="Valerie Neilson" userId="35630ace-dead-42e1-83b9-be998d44ae75" providerId="ADAL" clId="{4D998D66-1E3D-45D9-92AE-F246886C1A97}" dt="2022-05-24T20:31:13.442" v="5" actId="20577"/>
          <ac:spMkLst>
            <pc:docMk/>
            <pc:sldMk cId="2913251758" sldId="281"/>
            <ac:spMk id="3" creationId="{7267FF9B-F1A5-45BA-BC54-E58F64B3C32D}"/>
          </ac:spMkLst>
        </pc:spChg>
      </pc:sldChg>
    </pc:docChg>
  </pc:docChgLst>
  <pc:docChgLst>
    <pc:chgData name="Margie Pierce" userId="bdf1f370-4b43-4abc-acba-b2a043305056" providerId="ADAL" clId="{16F3407D-585D-4D91-A399-F5794D00423F}"/>
    <pc:docChg chg="undo custSel modSld">
      <pc:chgData name="Margie Pierce" userId="bdf1f370-4b43-4abc-acba-b2a043305056" providerId="ADAL" clId="{16F3407D-585D-4D91-A399-F5794D00423F}" dt="2022-02-23T19:35:13.598" v="83" actId="20577"/>
      <pc:docMkLst>
        <pc:docMk/>
      </pc:docMkLst>
      <pc:sldChg chg="modSp mod">
        <pc:chgData name="Margie Pierce" userId="bdf1f370-4b43-4abc-acba-b2a043305056" providerId="ADAL" clId="{16F3407D-585D-4D91-A399-F5794D00423F}" dt="2022-02-23T19:33:55.765" v="1" actId="12"/>
        <pc:sldMkLst>
          <pc:docMk/>
          <pc:sldMk cId="2633492287" sldId="269"/>
        </pc:sldMkLst>
        <pc:spChg chg="mod">
          <ac:chgData name="Margie Pierce" userId="bdf1f370-4b43-4abc-acba-b2a043305056" providerId="ADAL" clId="{16F3407D-585D-4D91-A399-F5794D00423F}" dt="2022-02-23T19:33:55.765" v="1" actId="12"/>
          <ac:spMkLst>
            <pc:docMk/>
            <pc:sldMk cId="2633492287" sldId="269"/>
            <ac:spMk id="3" creationId="{7267FF9B-F1A5-45BA-BC54-E58F64B3C32D}"/>
          </ac:spMkLst>
        </pc:spChg>
      </pc:sldChg>
      <pc:sldChg chg="modSp mod">
        <pc:chgData name="Margie Pierce" userId="bdf1f370-4b43-4abc-acba-b2a043305056" providerId="ADAL" clId="{16F3407D-585D-4D91-A399-F5794D00423F}" dt="2022-02-23T19:35:13.598" v="83" actId="20577"/>
        <pc:sldMkLst>
          <pc:docMk/>
          <pc:sldMk cId="2913251758" sldId="281"/>
        </pc:sldMkLst>
        <pc:spChg chg="mod">
          <ac:chgData name="Margie Pierce" userId="bdf1f370-4b43-4abc-acba-b2a043305056" providerId="ADAL" clId="{16F3407D-585D-4D91-A399-F5794D00423F}" dt="2022-02-23T19:35:13.598" v="83" actId="20577"/>
          <ac:spMkLst>
            <pc:docMk/>
            <pc:sldMk cId="2913251758" sldId="281"/>
            <ac:spMk id="3" creationId="{7267FF9B-F1A5-45BA-BC54-E58F64B3C32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2861" y="2741847"/>
            <a:ext cx="7422292" cy="1374306"/>
          </a:xfrm>
        </p:spPr>
        <p:txBody>
          <a:bodyPr anchor="b"/>
          <a:lstStyle>
            <a:lvl1pPr algn="ctr">
              <a:defRPr sz="60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Start &amp; End Title Slide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C441D1-7667-4CC9-81D1-0168AD4D3ADA}"/>
              </a:ext>
            </a:extLst>
          </p:cNvPr>
          <p:cNvSpPr/>
          <p:nvPr userDrawn="1"/>
        </p:nvSpPr>
        <p:spPr>
          <a:xfrm>
            <a:off x="8902931" y="5353098"/>
            <a:ext cx="3025833" cy="10557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2861" y="4116153"/>
            <a:ext cx="7422292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C3C4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19034145-D8DE-48BF-B54E-BAEE88D059E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84" r="71820"/>
          <a:stretch/>
        </p:blipFill>
        <p:spPr>
          <a:xfrm>
            <a:off x="0" y="0"/>
            <a:ext cx="3695926" cy="687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919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C677196-F4F5-4DBE-AE09-B3FC81788EFF}"/>
              </a:ext>
            </a:extLst>
          </p:cNvPr>
          <p:cNvSpPr/>
          <p:nvPr userDrawn="1"/>
        </p:nvSpPr>
        <p:spPr>
          <a:xfrm>
            <a:off x="0" y="0"/>
            <a:ext cx="12192000" cy="1602377"/>
          </a:xfrm>
          <a:prstGeom prst="rect">
            <a:avLst/>
          </a:prstGeom>
          <a:solidFill>
            <a:srgbClr val="147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F18C7C4-5319-415E-89C7-FD3E4B74C72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85085"/>
            <a:ext cx="6010102" cy="978581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AE53707-5CB9-477F-B609-EC394AAB541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6"/>
            <a:ext cx="10515600" cy="4212710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4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r>
              <a:rPr lang="en-US"/>
              <a:t>Bullet Points</a:t>
            </a:r>
          </a:p>
          <a:p>
            <a:r>
              <a:rPr lang="en-US"/>
              <a:t>2</a:t>
            </a:r>
          </a:p>
          <a:p>
            <a:pPr lvl="1"/>
            <a:r>
              <a:rPr lang="en-US"/>
              <a:t>Sub</a:t>
            </a:r>
          </a:p>
          <a:p>
            <a:pPr lvl="1"/>
            <a:r>
              <a:rPr lang="en-US"/>
              <a:t>Sub</a:t>
            </a:r>
          </a:p>
          <a:p>
            <a:r>
              <a:rPr lang="en-US"/>
              <a:t>3</a:t>
            </a:r>
          </a:p>
          <a:p>
            <a:r>
              <a:rPr lang="en-US"/>
              <a:t>4</a:t>
            </a:r>
          </a:p>
          <a:p>
            <a:r>
              <a:rPr lang="en-US"/>
              <a:t>5</a:t>
            </a:r>
          </a:p>
          <a:p>
            <a:pPr lvl="1"/>
            <a:r>
              <a:rPr lang="en-US"/>
              <a:t>Sub</a:t>
            </a:r>
          </a:p>
          <a:p>
            <a:pPr lvl="1"/>
            <a:r>
              <a:rPr lang="en-US"/>
              <a:t>Sub</a:t>
            </a:r>
          </a:p>
          <a:p>
            <a:r>
              <a:rPr lang="en-US"/>
              <a:t>6 Max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1183AD9-DBB1-4C4E-B7D2-EC6B10A7D9E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/>
          <a:stretch/>
        </p:blipFill>
        <p:spPr>
          <a:xfrm>
            <a:off x="-8313" y="0"/>
            <a:ext cx="761451" cy="160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908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4487CBF-E4FD-4A67-B827-B262340E662F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237424"/>
          </a:xfrm>
        </p:spPr>
        <p:txBody>
          <a:bodyPr/>
          <a:lstStyle>
            <a:lvl1pPr>
              <a:defRPr sz="24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0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5A874D0A-FFE7-4BF8-84BA-A75B827DF6A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237424"/>
          </a:xfrm>
        </p:spPr>
        <p:txBody>
          <a:bodyPr/>
          <a:lstStyle>
            <a:lvl1pPr>
              <a:defRPr sz="24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0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513BA7-ABAB-4BA6-9FC8-285AB9B79879}"/>
              </a:ext>
            </a:extLst>
          </p:cNvPr>
          <p:cNvSpPr/>
          <p:nvPr userDrawn="1"/>
        </p:nvSpPr>
        <p:spPr>
          <a:xfrm>
            <a:off x="0" y="0"/>
            <a:ext cx="12192000" cy="1602377"/>
          </a:xfrm>
          <a:prstGeom prst="rect">
            <a:avLst/>
          </a:prstGeom>
          <a:solidFill>
            <a:srgbClr val="147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CB1532B-198B-4DA8-A36F-831554A1FA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/>
          <a:stretch/>
        </p:blipFill>
        <p:spPr>
          <a:xfrm>
            <a:off x="-8313" y="0"/>
            <a:ext cx="761451" cy="1602377"/>
          </a:xfrm>
          <a:prstGeom prst="rect">
            <a:avLst/>
          </a:prstGeom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id="{3D98A6E0-FF3E-401F-AE77-6CE26431D3E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85085"/>
            <a:ext cx="6010102" cy="978581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11165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9E27D8C-353B-401C-B111-72ADE3E946E2}"/>
              </a:ext>
            </a:extLst>
          </p:cNvPr>
          <p:cNvSpPr/>
          <p:nvPr userDrawn="1"/>
        </p:nvSpPr>
        <p:spPr>
          <a:xfrm>
            <a:off x="0" y="0"/>
            <a:ext cx="4902926" cy="6858000"/>
          </a:xfrm>
          <a:prstGeom prst="rect">
            <a:avLst/>
          </a:prstGeom>
          <a:solidFill>
            <a:srgbClr val="147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87C99FD-4B33-4036-9832-BBF05A0626F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-1" y="513805"/>
            <a:ext cx="4902927" cy="978581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ADAEA9F-E822-4991-ADA1-26F8D9464D3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2526" y="513805"/>
            <a:ext cx="6259286" cy="5860362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4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r>
              <a:rPr lang="en-US"/>
              <a:t>Bullet Points</a:t>
            </a:r>
          </a:p>
          <a:p>
            <a:r>
              <a:rPr lang="en-US"/>
              <a:t>2</a:t>
            </a:r>
          </a:p>
          <a:p>
            <a:r>
              <a:rPr lang="en-US"/>
              <a:t>3</a:t>
            </a:r>
          </a:p>
          <a:p>
            <a:r>
              <a:rPr lang="en-US"/>
              <a:t>4</a:t>
            </a:r>
          </a:p>
          <a:p>
            <a:r>
              <a:rPr lang="en-US"/>
              <a:t>5</a:t>
            </a:r>
          </a:p>
          <a:p>
            <a:r>
              <a:rPr lang="en-US"/>
              <a:t>6 Max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DC87E17-9646-4FB5-9F7C-68C322115E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/>
          <a:stretch/>
        </p:blipFill>
        <p:spPr>
          <a:xfrm>
            <a:off x="0" y="612938"/>
            <a:ext cx="2828355" cy="5951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541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9E27D8C-353B-401C-B111-72ADE3E946E2}"/>
              </a:ext>
            </a:extLst>
          </p:cNvPr>
          <p:cNvSpPr/>
          <p:nvPr userDrawn="1"/>
        </p:nvSpPr>
        <p:spPr>
          <a:xfrm>
            <a:off x="-1" y="0"/>
            <a:ext cx="4902926" cy="6858000"/>
          </a:xfrm>
          <a:prstGeom prst="rect">
            <a:avLst/>
          </a:prstGeom>
          <a:solidFill>
            <a:srgbClr val="147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C6E0D4A-7933-4636-B6D6-9924977388D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-1" y="513805"/>
            <a:ext cx="4902927" cy="978581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D98978B-5742-4EEF-8C01-A692936B0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1" y="2123479"/>
            <a:ext cx="6727372" cy="4441372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C83F926-CB28-4EDA-A6DA-B517BC065A0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/>
          <a:stretch/>
        </p:blipFill>
        <p:spPr>
          <a:xfrm>
            <a:off x="0" y="612938"/>
            <a:ext cx="2828355" cy="5951913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43DCC71-C9C0-49D6-83F4-E93B95D606A1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5257801" y="513805"/>
            <a:ext cx="6727372" cy="1377139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4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r>
              <a:rPr lang="en-US"/>
              <a:t>Bullet Points</a:t>
            </a:r>
          </a:p>
          <a:p>
            <a:r>
              <a:rPr lang="en-US"/>
              <a:t>2</a:t>
            </a:r>
          </a:p>
          <a:p>
            <a:r>
              <a:rPr lang="en-US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6781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4D30305D-EFE6-4CA1-8B37-CC565F8C00BE}"/>
              </a:ext>
            </a:extLst>
          </p:cNvPr>
          <p:cNvSpPr/>
          <p:nvPr userDrawn="1"/>
        </p:nvSpPr>
        <p:spPr>
          <a:xfrm>
            <a:off x="0" y="0"/>
            <a:ext cx="12192000" cy="1602377"/>
          </a:xfrm>
          <a:prstGeom prst="rect">
            <a:avLst/>
          </a:prstGeom>
          <a:solidFill>
            <a:srgbClr val="147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80690FE-1EA9-4533-8689-ACCA6CE0F2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/>
          <a:stretch/>
        </p:blipFill>
        <p:spPr>
          <a:xfrm>
            <a:off x="-8313" y="0"/>
            <a:ext cx="761451" cy="1602377"/>
          </a:xfrm>
          <a:prstGeom prst="rect">
            <a:avLst/>
          </a:prstGeom>
        </p:spPr>
      </p:pic>
      <p:sp>
        <p:nvSpPr>
          <p:cNvPr id="24" name="Title 1">
            <a:extLst>
              <a:ext uri="{FF2B5EF4-FFF2-40B4-BE49-F238E27FC236}">
                <a16:creationId xmlns:a16="http://schemas.microsoft.com/office/drawing/2014/main" id="{4CFC41E3-FF67-4F85-A157-6BFD5046D4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85085"/>
            <a:ext cx="6010102" cy="978581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F9E50C44-C666-4E2D-845A-5241C645A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134" y="2472719"/>
            <a:ext cx="2575989" cy="2047244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151CE89-F1D7-4AAB-B996-1A0994F724E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79011" y="2472719"/>
            <a:ext cx="2575989" cy="2047244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7298F6DC-599C-4DC4-848B-FDCE58E83A60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8392889" y="2472719"/>
            <a:ext cx="2575989" cy="2047244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E4555760-6FBD-4D86-A9DB-B0014938B3DF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965134" y="4684738"/>
            <a:ext cx="2575989" cy="705567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8F45B90F-A32B-4525-8208-B0FF8BC80A74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79011" y="4684738"/>
            <a:ext cx="2575989" cy="705567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824B73C0-E7FB-4C5C-854E-8F88F4E5FB6B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392889" y="4684737"/>
            <a:ext cx="2575989" cy="705567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17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9E4D2BC-CA4E-4A17-940A-D6007FD800BD}"/>
              </a:ext>
            </a:extLst>
          </p:cNvPr>
          <p:cNvSpPr/>
          <p:nvPr userDrawn="1"/>
        </p:nvSpPr>
        <p:spPr>
          <a:xfrm>
            <a:off x="-8313" y="0"/>
            <a:ext cx="12200313" cy="1602378"/>
          </a:xfrm>
          <a:prstGeom prst="rect">
            <a:avLst/>
          </a:prstGeom>
          <a:solidFill>
            <a:srgbClr val="147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3745973-6FDA-46A4-B957-8BE59BD095A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/>
          <a:stretch/>
        </p:blipFill>
        <p:spPr>
          <a:xfrm>
            <a:off x="-8313" y="0"/>
            <a:ext cx="761451" cy="1602377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46BC7EBC-32CF-4012-8E24-B9FD5A27C1E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85085"/>
            <a:ext cx="6010102" cy="978581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5C0799F-6CB5-4F24-A80F-F2D3B2E94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128" y="1748900"/>
            <a:ext cx="11461072" cy="4563123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62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Blue Transition Slide">
    <p:bg>
      <p:bgPr>
        <a:solidFill>
          <a:srgbClr val="147B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7CD3C365-FA2F-4EC1-8A23-2DC3645D19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00" r="-1" b="-543"/>
          <a:stretch/>
        </p:blipFill>
        <p:spPr>
          <a:xfrm>
            <a:off x="0" y="0"/>
            <a:ext cx="3268552" cy="6901413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B4279AD6-AA56-4159-8F23-A25AC708910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32861" y="2741847"/>
            <a:ext cx="7422292" cy="1374306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Section </a:t>
            </a:r>
            <a:br>
              <a:rPr lang="en-US"/>
            </a:br>
            <a:r>
              <a:rPr lang="en-US"/>
              <a:t>Title Slide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FD519BBB-2F9F-45A4-AACC-8293FC3AED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2861" y="4116153"/>
            <a:ext cx="7422292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11003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83B4790-CDFA-4986-9587-5A3A9AF404C6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fld id="{5BC4BB82-2418-4D35-9A7E-6ED0E6E631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28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7" r:id="rId2"/>
    <p:sldLayoutId id="2147483671" r:id="rId3"/>
    <p:sldLayoutId id="2147483651" r:id="rId4"/>
    <p:sldLayoutId id="2147483668" r:id="rId5"/>
    <p:sldLayoutId id="2147483664" r:id="rId6"/>
    <p:sldLayoutId id="2147483665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6C6D7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6C6D7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6C6D7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6C6D7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6C6D7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6C6D7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3E2CB-B109-431B-AD3E-18FC174E3C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85085"/>
            <a:ext cx="10990758" cy="978581"/>
          </a:xfrm>
        </p:spPr>
        <p:txBody>
          <a:bodyPr>
            <a:normAutofit/>
          </a:bodyPr>
          <a:lstStyle/>
          <a:p>
            <a:r>
              <a:rPr lang="fr-FR" sz="5400" dirty="0"/>
              <a:t>May 2022 </a:t>
            </a:r>
            <a:r>
              <a:rPr lang="fr-FR" sz="5400"/>
              <a:t>Liaison’s</a:t>
            </a:r>
            <a:r>
              <a:rPr lang="fr-FR" sz="5400" dirty="0"/>
              <a:t> Report 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7FF9B-F1A5-45BA-BC54-E58F64B3C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3" y="1703752"/>
            <a:ext cx="11875538" cy="4869163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b="1" dirty="0"/>
              <a:t>New LCB Liaison: </a:t>
            </a:r>
            <a:r>
              <a:rPr lang="en-US" dirty="0"/>
              <a:t>Welcome </a:t>
            </a:r>
            <a:r>
              <a:rPr lang="en-US" dirty="0" err="1"/>
              <a:t>Grég</a:t>
            </a:r>
            <a:r>
              <a:rPr lang="en-US" dirty="0"/>
              <a:t> Gabriel into his new role as LCB Liaison and Lead Planner – Transit Coordinator on the Multimodal Team.</a:t>
            </a:r>
            <a:endParaRPr lang="en-US" b="1" dirty="0"/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b="1" dirty="0"/>
              <a:t>New TPA Staff Members</a:t>
            </a:r>
            <a:r>
              <a:rPr lang="en-US" b="1" dirty="0">
                <a:effectLst/>
              </a:rPr>
              <a:t>: </a:t>
            </a:r>
            <a:r>
              <a:rPr lang="en-US" dirty="0">
                <a:effectLst/>
              </a:rPr>
              <a:t>Welcome Valentina Facuse, Planner I and Matthew Masa, Intern, to the TPA Team</a:t>
            </a:r>
            <a:r>
              <a:rPr lang="en-US" dirty="0"/>
              <a:t>. 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b="1" dirty="0">
                <a:effectLst/>
              </a:rPr>
              <a:t>Commission for the Transportation Disadvantaged (CTD) Vision Summit: </a:t>
            </a:r>
            <a:r>
              <a:rPr lang="en-US" dirty="0">
                <a:effectLst/>
              </a:rPr>
              <a:t>TP</a:t>
            </a:r>
            <a:r>
              <a:rPr lang="en-US" dirty="0"/>
              <a:t>A Staff attended  the CTD Vision Summit and Meeting on May 22 and May 23. 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b="1" dirty="0"/>
              <a:t>CTD Business Meeting and Training Workshop: </a:t>
            </a:r>
            <a:r>
              <a:rPr lang="en-US" dirty="0"/>
              <a:t>The CTD Training Workshop will take place on August 30 through August 31, 2022 </a:t>
            </a:r>
            <a:r>
              <a:rPr lang="en-US"/>
              <a:t>in Orlando, FL. </a:t>
            </a:r>
            <a:r>
              <a:rPr lang="en-US" dirty="0"/>
              <a:t>To register, visit </a:t>
            </a:r>
            <a:r>
              <a:rPr lang="en-US" u="sng" dirty="0" err="1">
                <a:solidFill>
                  <a:srgbClr val="147BD1"/>
                </a:solidFill>
              </a:rPr>
              <a:t>Reg.Conferences.DCE.UFL.Edu</a:t>
            </a:r>
            <a:r>
              <a:rPr lang="en-US" u="sng" dirty="0">
                <a:solidFill>
                  <a:srgbClr val="147BD1"/>
                </a:solidFill>
              </a:rPr>
              <a:t>/TD/Register</a:t>
            </a:r>
            <a:r>
              <a:rPr lang="en-US" dirty="0"/>
              <a:t>. </a:t>
            </a:r>
            <a:endParaRPr lang="en-US" b="1" dirty="0"/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endParaRPr lang="en-US" sz="21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13251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3D351-0C07-414D-B4BF-BBE5F1F833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55B224-E3C1-46F9-8CE3-22DEAFD023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33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PA Colors">
      <a:dk1>
        <a:srgbClr val="646566"/>
      </a:dk1>
      <a:lt1>
        <a:srgbClr val="FFFFFF"/>
      </a:lt1>
      <a:dk2>
        <a:srgbClr val="000000"/>
      </a:dk2>
      <a:lt2>
        <a:srgbClr val="FFFFFF"/>
      </a:lt2>
      <a:accent1>
        <a:srgbClr val="F8485E"/>
      </a:accent1>
      <a:accent2>
        <a:srgbClr val="26D07C"/>
      </a:accent2>
      <a:accent3>
        <a:srgbClr val="147BD1"/>
      </a:accent3>
      <a:accent4>
        <a:srgbClr val="62B5E5"/>
      </a:accent4>
      <a:accent5>
        <a:srgbClr val="646566"/>
      </a:accent5>
      <a:accent6>
        <a:srgbClr val="FFFFFF"/>
      </a:accent6>
      <a:hlink>
        <a:srgbClr val="646566"/>
      </a:hlink>
      <a:folHlink>
        <a:srgbClr val="147BD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F7DD637D66454893F608D3647AEA69" ma:contentTypeVersion="16" ma:contentTypeDescription="Create a new document." ma:contentTypeScope="" ma:versionID="c35cedba93aad02ad3c59a19950b5221">
  <xsd:schema xmlns:xsd="http://www.w3.org/2001/XMLSchema" xmlns:xs="http://www.w3.org/2001/XMLSchema" xmlns:p="http://schemas.microsoft.com/office/2006/metadata/properties" xmlns:ns2="a9d449a8-2375-42b6-a9f4-110971acbe8c" xmlns:ns3="aa7f1fb6-756e-4855-9f16-f3f1460ff54c" targetNamespace="http://schemas.microsoft.com/office/2006/metadata/properties" ma:root="true" ma:fieldsID="208a37df6f0b144e4f2586bd14b62982" ns2:_="" ns3:_="">
    <xsd:import namespace="a9d449a8-2375-42b6-a9f4-110971acbe8c"/>
    <xsd:import namespace="aa7f1fb6-756e-4855-9f16-f3f1460ff5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d449a8-2375-42b6-a9f4-110971acbe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8c3704f9-8836-463e-bd6f-c87358e3f2d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7f1fb6-756e-4855-9f16-f3f1460ff54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9cfaf41-81f7-4a6b-bdd9-e3afe15e5945}" ma:internalName="TaxCatchAll" ma:showField="CatchAllData" ma:web="aa7f1fb6-756e-4855-9f16-f3f1460ff54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a7f1fb6-756e-4855-9f16-f3f1460ff54c">
      <UserInfo>
        <DisplayName>Nick Uhren</DisplayName>
        <AccountId>14</AccountId>
        <AccountType/>
      </UserInfo>
    </SharedWithUsers>
    <lcf76f155ced4ddcb4097134ff3c332f xmlns="a9d449a8-2375-42b6-a9f4-110971acbe8c">
      <Terms xmlns="http://schemas.microsoft.com/office/infopath/2007/PartnerControls"/>
    </lcf76f155ced4ddcb4097134ff3c332f>
    <TaxCatchAll xmlns="aa7f1fb6-756e-4855-9f16-f3f1460ff54c" xsi:nil="true"/>
  </documentManagement>
</p:properties>
</file>

<file path=customXml/itemProps1.xml><?xml version="1.0" encoding="utf-8"?>
<ds:datastoreItem xmlns:ds="http://schemas.openxmlformats.org/officeDocument/2006/customXml" ds:itemID="{7F02CD1D-3C66-45D8-9601-413C4095AE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d449a8-2375-42b6-a9f4-110971acbe8c"/>
    <ds:schemaRef ds:uri="aa7f1fb6-756e-4855-9f16-f3f1460ff5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EB21E91-93D0-47E2-9D25-6B165703AF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496755-5050-444C-95C0-D901B59302AF}">
  <ds:schemaRefs>
    <ds:schemaRef ds:uri="aa7f1fb6-756e-4855-9f16-f3f1460ff54c"/>
    <ds:schemaRef ds:uri="http://schemas.microsoft.com/office/2006/metadata/properties"/>
    <ds:schemaRef ds:uri="http://schemas.microsoft.com/office/infopath/2007/PartnerControls"/>
    <ds:schemaRef ds:uri="a9d449a8-2375-42b6-a9f4-110971acbe8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125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Trebuchet MS</vt:lpstr>
      <vt:lpstr>Wingdings</vt:lpstr>
      <vt:lpstr>Office Theme</vt:lpstr>
      <vt:lpstr>May 2022 Liaison’s Report </vt:lpstr>
      <vt:lpstr>Questions?</vt:lpstr>
    </vt:vector>
  </TitlesOfParts>
  <Company>Palm Beach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Verbeke</dc:creator>
  <cp:lastModifiedBy>Valerie Neilson</cp:lastModifiedBy>
  <cp:revision>1</cp:revision>
  <dcterms:created xsi:type="dcterms:W3CDTF">2018-02-07T13:54:12Z</dcterms:created>
  <dcterms:modified xsi:type="dcterms:W3CDTF">2022-05-24T20:31:19Z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0x01010034F7DD637D66454893F608D3647AEA69</vt:lpwstr>
  </property>
  <property fmtid="{D5CDD505-2E9C-101B-9397-08002B2CF9AE}" pid="3" name="Order">
    <vt:r8>2106600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MediaServiceImageTags">
    <vt:lpwstr/>
  </property>
</Properties>
</file>