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74" r:id="rId5"/>
    <p:sldId id="284" r:id="rId6"/>
    <p:sldId id="293" r:id="rId7"/>
    <p:sldId id="290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5892"/>
    <a:srgbClr val="6A6C6E"/>
    <a:srgbClr val="F14C58"/>
    <a:srgbClr val="60B3E1"/>
    <a:srgbClr val="127ACF"/>
    <a:srgbClr val="6C6D70"/>
    <a:srgbClr val="9143D1"/>
    <a:srgbClr val="26D07C"/>
    <a:srgbClr val="F54D5A"/>
    <a:srgbClr val="147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Komma" userId="2b497d98-e95e-4199-a96f-4d967ee16b91" providerId="ADAL" clId="{790F5301-3753-41B5-9D51-20526AFBE70D}"/>
    <pc:docChg chg="undo custSel modSld">
      <pc:chgData name="Matthew Komma" userId="2b497d98-e95e-4199-a96f-4d967ee16b91" providerId="ADAL" clId="{790F5301-3753-41B5-9D51-20526AFBE70D}" dt="2022-07-06T12:46:31.301" v="115" actId="207"/>
      <pc:docMkLst>
        <pc:docMk/>
      </pc:docMkLst>
      <pc:sldChg chg="modSp mod">
        <pc:chgData name="Matthew Komma" userId="2b497d98-e95e-4199-a96f-4d967ee16b91" providerId="ADAL" clId="{790F5301-3753-41B5-9D51-20526AFBE70D}" dt="2022-07-06T12:46:31.301" v="115" actId="207"/>
        <pc:sldMkLst>
          <pc:docMk/>
          <pc:sldMk cId="1825884496" sldId="274"/>
        </pc:sldMkLst>
        <pc:spChg chg="mod">
          <ac:chgData name="Matthew Komma" userId="2b497d98-e95e-4199-a96f-4d967ee16b91" providerId="ADAL" clId="{790F5301-3753-41B5-9D51-20526AFBE70D}" dt="2022-07-06T12:46:15.448" v="113" actId="14100"/>
          <ac:spMkLst>
            <pc:docMk/>
            <pc:sldMk cId="1825884496" sldId="274"/>
            <ac:spMk id="4" creationId="{8B7ED5EF-8E18-4FEE-98CE-F89A24429778}"/>
          </ac:spMkLst>
        </pc:spChg>
        <pc:spChg chg="mod">
          <ac:chgData name="Matthew Komma" userId="2b497d98-e95e-4199-a96f-4d967ee16b91" providerId="ADAL" clId="{790F5301-3753-41B5-9D51-20526AFBE70D}" dt="2022-07-06T12:46:31.301" v="115" actId="207"/>
          <ac:spMkLst>
            <pc:docMk/>
            <pc:sldMk cId="1825884496" sldId="274"/>
            <ac:spMk id="5" creationId="{1B6E2D88-346E-4B78-AD77-A99A9F392F7C}"/>
          </ac:spMkLst>
        </pc:spChg>
      </pc:sldChg>
      <pc:sldChg chg="addSp delSp modSp mod">
        <pc:chgData name="Matthew Komma" userId="2b497d98-e95e-4199-a96f-4d967ee16b91" providerId="ADAL" clId="{790F5301-3753-41B5-9D51-20526AFBE70D}" dt="2022-07-06T11:33:47.772" v="61" actId="20577"/>
        <pc:sldMkLst>
          <pc:docMk/>
          <pc:sldMk cId="2756440831" sldId="284"/>
        </pc:sldMkLst>
        <pc:spChg chg="mod">
          <ac:chgData name="Matthew Komma" userId="2b497d98-e95e-4199-a96f-4d967ee16b91" providerId="ADAL" clId="{790F5301-3753-41B5-9D51-20526AFBE70D}" dt="2022-07-06T11:33:47.772" v="61" actId="20577"/>
          <ac:spMkLst>
            <pc:docMk/>
            <pc:sldMk cId="2756440831" sldId="284"/>
            <ac:spMk id="2" creationId="{62466923-4D41-4DCD-9587-2855C0719472}"/>
          </ac:spMkLst>
        </pc:spChg>
        <pc:spChg chg="mod">
          <ac:chgData name="Matthew Komma" userId="2b497d98-e95e-4199-a96f-4d967ee16b91" providerId="ADAL" clId="{790F5301-3753-41B5-9D51-20526AFBE70D}" dt="2022-07-05T14:11:45.091" v="10" actId="1076"/>
          <ac:spMkLst>
            <pc:docMk/>
            <pc:sldMk cId="2756440831" sldId="284"/>
            <ac:spMk id="3" creationId="{B67E1C04-7AC0-47B9-A990-11C7D1776B18}"/>
          </ac:spMkLst>
        </pc:spChg>
        <pc:spChg chg="add del mod">
          <ac:chgData name="Matthew Komma" userId="2b497d98-e95e-4199-a96f-4d967ee16b91" providerId="ADAL" clId="{790F5301-3753-41B5-9D51-20526AFBE70D}" dt="2022-07-05T14:11:09.316" v="3" actId="478"/>
          <ac:spMkLst>
            <pc:docMk/>
            <pc:sldMk cId="2756440831" sldId="284"/>
            <ac:spMk id="4" creationId="{328FF1C2-A596-9A38-11F1-4674ED719722}"/>
          </ac:spMkLst>
        </pc:spChg>
        <pc:picChg chg="del">
          <ac:chgData name="Matthew Komma" userId="2b497d98-e95e-4199-a96f-4d967ee16b91" providerId="ADAL" clId="{790F5301-3753-41B5-9D51-20526AFBE70D}" dt="2022-07-05T14:09:23.247" v="0" actId="478"/>
          <ac:picMkLst>
            <pc:docMk/>
            <pc:sldMk cId="2756440831" sldId="284"/>
            <ac:picMk id="6" creationId="{9E61BCE3-350D-2E6E-060A-B4E7747EC09B}"/>
          </ac:picMkLst>
        </pc:picChg>
        <pc:picChg chg="add mod">
          <ac:chgData name="Matthew Komma" userId="2b497d98-e95e-4199-a96f-4d967ee16b91" providerId="ADAL" clId="{790F5301-3753-41B5-9D51-20526AFBE70D}" dt="2022-07-05T14:12:01.931" v="15" actId="14100"/>
          <ac:picMkLst>
            <pc:docMk/>
            <pc:sldMk cId="2756440831" sldId="284"/>
            <ac:picMk id="7" creationId="{5D7863D6-1B9C-8ACE-93CA-F49633C1D7E5}"/>
          </ac:picMkLst>
        </pc:picChg>
      </pc:sldChg>
      <pc:sldChg chg="addSp delSp modSp mod modClrScheme chgLayout">
        <pc:chgData name="Matthew Komma" userId="2b497d98-e95e-4199-a96f-4d967ee16b91" providerId="ADAL" clId="{790F5301-3753-41B5-9D51-20526AFBE70D}" dt="2022-07-06T12:45:33.010" v="86" actId="20577"/>
        <pc:sldMkLst>
          <pc:docMk/>
          <pc:sldMk cId="3670373153" sldId="293"/>
        </pc:sldMkLst>
        <pc:spChg chg="mod ord">
          <ac:chgData name="Matthew Komma" userId="2b497d98-e95e-4199-a96f-4d967ee16b91" providerId="ADAL" clId="{790F5301-3753-41B5-9D51-20526AFBE70D}" dt="2022-07-06T12:44:59.704" v="63" actId="27636"/>
          <ac:spMkLst>
            <pc:docMk/>
            <pc:sldMk cId="3670373153" sldId="293"/>
            <ac:spMk id="2" creationId="{2289E278-4532-5FBE-AD71-8A9312588A58}"/>
          </ac:spMkLst>
        </pc:spChg>
        <pc:spChg chg="del">
          <ac:chgData name="Matthew Komma" userId="2b497d98-e95e-4199-a96f-4d967ee16b91" providerId="ADAL" clId="{790F5301-3753-41B5-9D51-20526AFBE70D}" dt="2022-07-06T12:45:04.574" v="64" actId="478"/>
          <ac:spMkLst>
            <pc:docMk/>
            <pc:sldMk cId="3670373153" sldId="293"/>
            <ac:spMk id="4" creationId="{E98DBE39-DBE0-A76B-0513-7A5AF407AD5D}"/>
          </ac:spMkLst>
        </pc:spChg>
        <pc:spChg chg="add mod">
          <ac:chgData name="Matthew Komma" userId="2b497d98-e95e-4199-a96f-4d967ee16b91" providerId="ADAL" clId="{790F5301-3753-41B5-9D51-20526AFBE70D}" dt="2022-07-06T12:45:33.010" v="86" actId="20577"/>
          <ac:spMkLst>
            <pc:docMk/>
            <pc:sldMk cId="3670373153" sldId="293"/>
            <ac:spMk id="5" creationId="{96E04038-E79F-D17B-15F5-1A26537CBBCB}"/>
          </ac:spMkLst>
        </pc:spChg>
        <pc:graphicFrameChg chg="mod ord modGraphic">
          <ac:chgData name="Matthew Komma" userId="2b497d98-e95e-4199-a96f-4d967ee16b91" providerId="ADAL" clId="{790F5301-3753-41B5-9D51-20526AFBE70D}" dt="2022-07-06T12:45:10.598" v="65" actId="1076"/>
          <ac:graphicFrameMkLst>
            <pc:docMk/>
            <pc:sldMk cId="3670373153" sldId="293"/>
            <ac:graphicFrameMk id="8" creationId="{5985B394-801E-5E26-3B9B-75A324680195}"/>
          </ac:graphicFrameMkLst>
        </pc:graphicFrameChg>
      </pc:sldChg>
    </pc:docChg>
  </pc:docChgLst>
  <pc:docChgLst>
    <pc:chgData name="Matthew Komma" userId="2b497d98-e95e-4199-a96f-4d967ee16b91" providerId="ADAL" clId="{CF9FA500-30BF-48FE-B824-0F2E0A5DD9C6}"/>
    <pc:docChg chg="modSld">
      <pc:chgData name="Matthew Komma" userId="2b497d98-e95e-4199-a96f-4d967ee16b91" providerId="ADAL" clId="{CF9FA500-30BF-48FE-B824-0F2E0A5DD9C6}" dt="2022-07-20T14:35:17.668" v="4" actId="20577"/>
      <pc:docMkLst>
        <pc:docMk/>
      </pc:docMkLst>
      <pc:sldChg chg="modSp mod">
        <pc:chgData name="Matthew Komma" userId="2b497d98-e95e-4199-a96f-4d967ee16b91" providerId="ADAL" clId="{CF9FA500-30BF-48FE-B824-0F2E0A5DD9C6}" dt="2022-07-20T14:35:17.668" v="4" actId="20577"/>
        <pc:sldMkLst>
          <pc:docMk/>
          <pc:sldMk cId="2654485351" sldId="290"/>
        </pc:sldMkLst>
        <pc:spChg chg="mod">
          <ac:chgData name="Matthew Komma" userId="2b497d98-e95e-4199-a96f-4d967ee16b91" providerId="ADAL" clId="{CF9FA500-30BF-48FE-B824-0F2E0A5DD9C6}" dt="2022-07-20T14:35:17.668" v="4" actId="20577"/>
          <ac:spMkLst>
            <pc:docMk/>
            <pc:sldMk cId="2654485351" sldId="290"/>
            <ac:spMk id="4" creationId="{77A1E419-24EB-4FC5-A651-1479455FFFE5}"/>
          </ac:spMkLst>
        </pc:spChg>
      </pc:sldChg>
    </pc:docChg>
  </pc:docChgLst>
  <pc:docChgLst>
    <pc:chgData name="Matthew Komma" userId="2b497d98-e95e-4199-a96f-4d967ee16b91" providerId="ADAL" clId="{AECA9825-C439-41F8-ADE9-C196DEBBF59E}"/>
    <pc:docChg chg="custSel addSld delSld modSld">
      <pc:chgData name="Matthew Komma" userId="2b497d98-e95e-4199-a96f-4d967ee16b91" providerId="ADAL" clId="{AECA9825-C439-41F8-ADE9-C196DEBBF59E}" dt="2022-07-05T14:02:21.604" v="345" actId="20577"/>
      <pc:docMkLst>
        <pc:docMk/>
      </pc:docMkLst>
      <pc:sldChg chg="del">
        <pc:chgData name="Matthew Komma" userId="2b497d98-e95e-4199-a96f-4d967ee16b91" providerId="ADAL" clId="{AECA9825-C439-41F8-ADE9-C196DEBBF59E}" dt="2022-07-05T14:00:28.986" v="184" actId="2696"/>
        <pc:sldMkLst>
          <pc:docMk/>
          <pc:sldMk cId="1742991658" sldId="275"/>
        </pc:sldMkLst>
      </pc:sldChg>
      <pc:sldChg chg="del">
        <pc:chgData name="Matthew Komma" userId="2b497d98-e95e-4199-a96f-4d967ee16b91" providerId="ADAL" clId="{AECA9825-C439-41F8-ADE9-C196DEBBF59E}" dt="2022-07-05T14:00:28.986" v="184" actId="2696"/>
        <pc:sldMkLst>
          <pc:docMk/>
          <pc:sldMk cId="1064349685" sldId="279"/>
        </pc:sldMkLst>
      </pc:sldChg>
      <pc:sldChg chg="addSp delSp modSp mod">
        <pc:chgData name="Matthew Komma" userId="2b497d98-e95e-4199-a96f-4d967ee16b91" providerId="ADAL" clId="{AECA9825-C439-41F8-ADE9-C196DEBBF59E}" dt="2022-07-05T14:02:21.604" v="345" actId="20577"/>
        <pc:sldMkLst>
          <pc:docMk/>
          <pc:sldMk cId="2756440831" sldId="284"/>
        </pc:sldMkLst>
        <pc:spChg chg="mod">
          <ac:chgData name="Matthew Komma" userId="2b497d98-e95e-4199-a96f-4d967ee16b91" providerId="ADAL" clId="{AECA9825-C439-41F8-ADE9-C196DEBBF59E}" dt="2022-07-05T14:02:21.604" v="345" actId="20577"/>
          <ac:spMkLst>
            <pc:docMk/>
            <pc:sldMk cId="2756440831" sldId="284"/>
            <ac:spMk id="2" creationId="{62466923-4D41-4DCD-9587-2855C0719472}"/>
          </ac:spMkLst>
        </pc:spChg>
        <pc:picChg chg="del">
          <ac:chgData name="Matthew Komma" userId="2b497d98-e95e-4199-a96f-4d967ee16b91" providerId="ADAL" clId="{AECA9825-C439-41F8-ADE9-C196DEBBF59E}" dt="2022-07-05T13:55:14.926" v="68" actId="478"/>
          <ac:picMkLst>
            <pc:docMk/>
            <pc:sldMk cId="2756440831" sldId="284"/>
            <ac:picMk id="5" creationId="{C97AE9EA-B671-4E6A-96DC-2DD9BBB1C73D}"/>
          </ac:picMkLst>
        </pc:picChg>
        <pc:picChg chg="add mod">
          <ac:chgData name="Matthew Komma" userId="2b497d98-e95e-4199-a96f-4d967ee16b91" providerId="ADAL" clId="{AECA9825-C439-41F8-ADE9-C196DEBBF59E}" dt="2022-07-05T13:55:32.832" v="72" actId="1076"/>
          <ac:picMkLst>
            <pc:docMk/>
            <pc:sldMk cId="2756440831" sldId="284"/>
            <ac:picMk id="6" creationId="{9E61BCE3-350D-2E6E-060A-B4E7747EC09B}"/>
          </ac:picMkLst>
        </pc:picChg>
      </pc:sldChg>
      <pc:sldChg chg="del">
        <pc:chgData name="Matthew Komma" userId="2b497d98-e95e-4199-a96f-4d967ee16b91" providerId="ADAL" clId="{AECA9825-C439-41F8-ADE9-C196DEBBF59E}" dt="2022-07-05T14:00:28.986" v="184" actId="2696"/>
        <pc:sldMkLst>
          <pc:docMk/>
          <pc:sldMk cId="3782714290" sldId="289"/>
        </pc:sldMkLst>
      </pc:sldChg>
      <pc:sldChg chg="modSp mod">
        <pc:chgData name="Matthew Komma" userId="2b497d98-e95e-4199-a96f-4d967ee16b91" providerId="ADAL" clId="{AECA9825-C439-41F8-ADE9-C196DEBBF59E}" dt="2022-07-05T13:54:43.424" v="62" actId="20577"/>
        <pc:sldMkLst>
          <pc:docMk/>
          <pc:sldMk cId="2654485351" sldId="290"/>
        </pc:sldMkLst>
        <pc:spChg chg="mod">
          <ac:chgData name="Matthew Komma" userId="2b497d98-e95e-4199-a96f-4d967ee16b91" providerId="ADAL" clId="{AECA9825-C439-41F8-ADE9-C196DEBBF59E}" dt="2022-07-05T13:54:43.424" v="62" actId="20577"/>
          <ac:spMkLst>
            <pc:docMk/>
            <pc:sldMk cId="2654485351" sldId="290"/>
            <ac:spMk id="4" creationId="{77A1E419-24EB-4FC5-A651-1479455FFFE5}"/>
          </ac:spMkLst>
        </pc:spChg>
      </pc:sldChg>
      <pc:sldChg chg="del">
        <pc:chgData name="Matthew Komma" userId="2b497d98-e95e-4199-a96f-4d967ee16b91" providerId="ADAL" clId="{AECA9825-C439-41F8-ADE9-C196DEBBF59E}" dt="2022-07-05T14:00:20.872" v="183" actId="2696"/>
        <pc:sldMkLst>
          <pc:docMk/>
          <pc:sldMk cId="74495503" sldId="291"/>
        </pc:sldMkLst>
      </pc:sldChg>
      <pc:sldChg chg="addSp delSp modSp mod">
        <pc:chgData name="Matthew Komma" userId="2b497d98-e95e-4199-a96f-4d967ee16b91" providerId="ADAL" clId="{AECA9825-C439-41F8-ADE9-C196DEBBF59E}" dt="2022-07-05T14:01:03.464" v="222" actId="20577"/>
        <pc:sldMkLst>
          <pc:docMk/>
          <pc:sldMk cId="3670373153" sldId="293"/>
        </pc:sldMkLst>
        <pc:spChg chg="mod">
          <ac:chgData name="Matthew Komma" userId="2b497d98-e95e-4199-a96f-4d967ee16b91" providerId="ADAL" clId="{AECA9825-C439-41F8-ADE9-C196DEBBF59E}" dt="2022-07-05T14:01:03.464" v="222" actId="20577"/>
          <ac:spMkLst>
            <pc:docMk/>
            <pc:sldMk cId="3670373153" sldId="293"/>
            <ac:spMk id="2" creationId="{2289E278-4532-5FBE-AD71-8A9312588A58}"/>
          </ac:spMkLst>
        </pc:spChg>
        <pc:spChg chg="del">
          <ac:chgData name="Matthew Komma" userId="2b497d98-e95e-4199-a96f-4d967ee16b91" providerId="ADAL" clId="{AECA9825-C439-41F8-ADE9-C196DEBBF59E}" dt="2022-07-05T13:57:09.374" v="73" actId="478"/>
          <ac:spMkLst>
            <pc:docMk/>
            <pc:sldMk cId="3670373153" sldId="293"/>
            <ac:spMk id="3" creationId="{BBC67940-2FD2-976D-4137-72DF0A5A2C1A}"/>
          </ac:spMkLst>
        </pc:spChg>
        <pc:spChg chg="add del mod">
          <ac:chgData name="Matthew Komma" userId="2b497d98-e95e-4199-a96f-4d967ee16b91" providerId="ADAL" clId="{AECA9825-C439-41F8-ADE9-C196DEBBF59E}" dt="2022-07-05T13:57:26.801" v="76" actId="3680"/>
          <ac:spMkLst>
            <pc:docMk/>
            <pc:sldMk cId="3670373153" sldId="293"/>
            <ac:spMk id="6" creationId="{C6F81E4B-F731-A3BA-71D3-DF22923A8DAA}"/>
          </ac:spMkLst>
        </pc:spChg>
        <pc:graphicFrameChg chg="add del mod">
          <ac:chgData name="Matthew Komma" userId="2b497d98-e95e-4199-a96f-4d967ee16b91" providerId="ADAL" clId="{AECA9825-C439-41F8-ADE9-C196DEBBF59E}" dt="2022-07-05T13:57:12.008" v="75"/>
          <ac:graphicFrameMkLst>
            <pc:docMk/>
            <pc:sldMk cId="3670373153" sldId="293"/>
            <ac:graphicFrameMk id="7" creationId="{06C3322D-90BA-E432-0845-286D754896EF}"/>
          </ac:graphicFrameMkLst>
        </pc:graphicFrameChg>
        <pc:graphicFrameChg chg="add mod ord modGraphic">
          <ac:chgData name="Matthew Komma" userId="2b497d98-e95e-4199-a96f-4d967ee16b91" providerId="ADAL" clId="{AECA9825-C439-41F8-ADE9-C196DEBBF59E}" dt="2022-07-05T14:00:07.495" v="182" actId="14734"/>
          <ac:graphicFrameMkLst>
            <pc:docMk/>
            <pc:sldMk cId="3670373153" sldId="293"/>
            <ac:graphicFrameMk id="8" creationId="{5985B394-801E-5E26-3B9B-75A324680195}"/>
          </ac:graphicFrameMkLst>
        </pc:graphicFrameChg>
      </pc:sldChg>
      <pc:sldChg chg="addSp delSp modSp add del mod">
        <pc:chgData name="Matthew Komma" userId="2b497d98-e95e-4199-a96f-4d967ee16b91" providerId="ADAL" clId="{AECA9825-C439-41F8-ADE9-C196DEBBF59E}" dt="2022-07-05T14:01:40.906" v="298" actId="47"/>
        <pc:sldMkLst>
          <pc:docMk/>
          <pc:sldMk cId="2897905010" sldId="294"/>
        </pc:sldMkLst>
        <pc:spChg chg="mod">
          <ac:chgData name="Matthew Komma" userId="2b497d98-e95e-4199-a96f-4d967ee16b91" providerId="ADAL" clId="{AECA9825-C439-41F8-ADE9-C196DEBBF59E}" dt="2022-07-05T14:01:11.124" v="237" actId="20577"/>
          <ac:spMkLst>
            <pc:docMk/>
            <pc:sldMk cId="2897905010" sldId="294"/>
            <ac:spMk id="2" creationId="{2289E278-4532-5FBE-AD71-8A9312588A58}"/>
          </ac:spMkLst>
        </pc:spChg>
        <pc:spChg chg="mod">
          <ac:chgData name="Matthew Komma" userId="2b497d98-e95e-4199-a96f-4d967ee16b91" providerId="ADAL" clId="{AECA9825-C439-41F8-ADE9-C196DEBBF59E}" dt="2022-07-05T14:01:30.687" v="296" actId="14100"/>
          <ac:spMkLst>
            <pc:docMk/>
            <pc:sldMk cId="2897905010" sldId="294"/>
            <ac:spMk id="4" creationId="{E98DBE39-DBE0-A76B-0513-7A5AF407AD5D}"/>
          </ac:spMkLst>
        </pc:spChg>
        <pc:spChg chg="add mod">
          <ac:chgData name="Matthew Komma" userId="2b497d98-e95e-4199-a96f-4d967ee16b91" providerId="ADAL" clId="{AECA9825-C439-41F8-ADE9-C196DEBBF59E}" dt="2022-07-05T14:01:34.957" v="297" actId="478"/>
          <ac:spMkLst>
            <pc:docMk/>
            <pc:sldMk cId="2897905010" sldId="294"/>
            <ac:spMk id="5" creationId="{CD948630-50D5-CE7F-3ABE-2DAE89B1AD8C}"/>
          </ac:spMkLst>
        </pc:spChg>
        <pc:graphicFrameChg chg="del">
          <ac:chgData name="Matthew Komma" userId="2b497d98-e95e-4199-a96f-4d967ee16b91" providerId="ADAL" clId="{AECA9825-C439-41F8-ADE9-C196DEBBF59E}" dt="2022-07-05T14:01:34.957" v="297" actId="478"/>
          <ac:graphicFrameMkLst>
            <pc:docMk/>
            <pc:sldMk cId="2897905010" sldId="294"/>
            <ac:graphicFrameMk id="8" creationId="{5985B394-801E-5E26-3B9B-75A324680195}"/>
          </ac:graphicFrameMkLst>
        </pc:graphicFrameChg>
      </pc:sldChg>
      <pc:sldChg chg="del">
        <pc:chgData name="Matthew Komma" userId="2b497d98-e95e-4199-a96f-4d967ee16b91" providerId="ADAL" clId="{AECA9825-C439-41F8-ADE9-C196DEBBF59E}" dt="2022-07-05T14:00:28.986" v="184" actId="2696"/>
        <pc:sldMkLst>
          <pc:docMk/>
          <pc:sldMk cId="311480546" sldId="298"/>
        </pc:sldMkLst>
      </pc:sldChg>
      <pc:sldChg chg="del">
        <pc:chgData name="Matthew Komma" userId="2b497d98-e95e-4199-a96f-4d967ee16b91" providerId="ADAL" clId="{AECA9825-C439-41F8-ADE9-C196DEBBF59E}" dt="2022-07-05T14:00:28.986" v="184" actId="2696"/>
        <pc:sldMkLst>
          <pc:docMk/>
          <pc:sldMk cId="1441086526" sldId="299"/>
        </pc:sldMkLst>
      </pc:sldChg>
      <pc:sldChg chg="del">
        <pc:chgData name="Matthew Komma" userId="2b497d98-e95e-4199-a96f-4d967ee16b91" providerId="ADAL" clId="{AECA9825-C439-41F8-ADE9-C196DEBBF59E}" dt="2022-07-05T14:00:28.986" v="184" actId="2696"/>
        <pc:sldMkLst>
          <pc:docMk/>
          <pc:sldMk cId="2920362059" sldId="300"/>
        </pc:sldMkLst>
      </pc:sldChg>
      <pc:sldChg chg="del">
        <pc:chgData name="Matthew Komma" userId="2b497d98-e95e-4199-a96f-4d967ee16b91" providerId="ADAL" clId="{AECA9825-C439-41F8-ADE9-C196DEBBF59E}" dt="2022-07-05T14:00:28.986" v="184" actId="2696"/>
        <pc:sldMkLst>
          <pc:docMk/>
          <pc:sldMk cId="4054418504" sldId="301"/>
        </pc:sldMkLst>
      </pc:sldChg>
      <pc:sldChg chg="del">
        <pc:chgData name="Matthew Komma" userId="2b497d98-e95e-4199-a96f-4d967ee16b91" providerId="ADAL" clId="{AECA9825-C439-41F8-ADE9-C196DEBBF59E}" dt="2022-07-05T14:00:28.986" v="184" actId="2696"/>
        <pc:sldMkLst>
          <pc:docMk/>
          <pc:sldMk cId="3128756408" sldId="303"/>
        </pc:sldMkLst>
      </pc:sldChg>
    </pc:docChg>
  </pc:docChgLst>
  <pc:docChgLst>
    <pc:chgData name="Amanda Williams" userId="61f8c09a-035c-44fe-b6a3-de640d11dc15" providerId="ADAL" clId="{E05CDC36-0E15-494D-B46B-065279D27A95}"/>
    <pc:docChg chg="custSel modSld">
      <pc:chgData name="Amanda Williams" userId="61f8c09a-035c-44fe-b6a3-de640d11dc15" providerId="ADAL" clId="{E05CDC36-0E15-494D-B46B-065279D27A95}" dt="2022-07-25T14:26:20.163" v="4" actId="207"/>
      <pc:docMkLst>
        <pc:docMk/>
      </pc:docMkLst>
      <pc:sldChg chg="modSp mod">
        <pc:chgData name="Amanda Williams" userId="61f8c09a-035c-44fe-b6a3-de640d11dc15" providerId="ADAL" clId="{E05CDC36-0E15-494D-B46B-065279D27A95}" dt="2022-07-25T14:24:19.388" v="2" actId="962"/>
        <pc:sldMkLst>
          <pc:docMk/>
          <pc:sldMk cId="2756440831" sldId="284"/>
        </pc:sldMkLst>
        <pc:picChg chg="mod">
          <ac:chgData name="Amanda Williams" userId="61f8c09a-035c-44fe-b6a3-de640d11dc15" providerId="ADAL" clId="{E05CDC36-0E15-494D-B46B-065279D27A95}" dt="2022-07-25T14:24:19.388" v="2" actId="962"/>
          <ac:picMkLst>
            <pc:docMk/>
            <pc:sldMk cId="2756440831" sldId="284"/>
            <ac:picMk id="7" creationId="{5D7863D6-1B9C-8ACE-93CA-F49633C1D7E5}"/>
          </ac:picMkLst>
        </pc:picChg>
      </pc:sldChg>
      <pc:sldChg chg="modSp mod">
        <pc:chgData name="Amanda Williams" userId="61f8c09a-035c-44fe-b6a3-de640d11dc15" providerId="ADAL" clId="{E05CDC36-0E15-494D-B46B-065279D27A95}" dt="2022-07-25T14:26:20.163" v="4" actId="207"/>
        <pc:sldMkLst>
          <pc:docMk/>
          <pc:sldMk cId="3670373153" sldId="293"/>
        </pc:sldMkLst>
        <pc:spChg chg="ord">
          <ac:chgData name="Amanda Williams" userId="61f8c09a-035c-44fe-b6a3-de640d11dc15" providerId="ADAL" clId="{E05CDC36-0E15-494D-B46B-065279D27A95}" dt="2022-07-25T14:23:24.984" v="1" actId="13244"/>
          <ac:spMkLst>
            <pc:docMk/>
            <pc:sldMk cId="3670373153" sldId="293"/>
            <ac:spMk id="2" creationId="{2289E278-4532-5FBE-AD71-8A9312588A58}"/>
          </ac:spMkLst>
        </pc:spChg>
        <pc:graphicFrameChg chg="modGraphic">
          <ac:chgData name="Amanda Williams" userId="61f8c09a-035c-44fe-b6a3-de640d11dc15" providerId="ADAL" clId="{E05CDC36-0E15-494D-B46B-065279D27A95}" dt="2022-07-25T14:26:20.163" v="4" actId="207"/>
          <ac:graphicFrameMkLst>
            <pc:docMk/>
            <pc:sldMk cId="3670373153" sldId="293"/>
            <ac:graphicFrameMk id="8" creationId="{5985B394-801E-5E26-3B9B-75A324680195}"/>
          </ac:graphicFrameMkLst>
        </pc:graphicFrameChg>
      </pc:sldChg>
    </pc:docChg>
  </pc:docChgLst>
  <pc:docChgLst>
    <pc:chgData name="Margie Pierce" userId="bdf1f370-4b43-4abc-acba-b2a043305056" providerId="ADAL" clId="{0864F18D-3EAF-4387-80EA-072701AECD2E}"/>
    <pc:docChg chg="undo custSel modSld">
      <pc:chgData name="Margie Pierce" userId="bdf1f370-4b43-4abc-acba-b2a043305056" providerId="ADAL" clId="{0864F18D-3EAF-4387-80EA-072701AECD2E}" dt="2022-07-05T15:00:12.598" v="10" actId="12"/>
      <pc:docMkLst>
        <pc:docMk/>
      </pc:docMkLst>
      <pc:sldChg chg="modSp mod">
        <pc:chgData name="Margie Pierce" userId="bdf1f370-4b43-4abc-acba-b2a043305056" providerId="ADAL" clId="{0864F18D-3EAF-4387-80EA-072701AECD2E}" dt="2022-07-05T14:54:55.612" v="9" actId="1076"/>
        <pc:sldMkLst>
          <pc:docMk/>
          <pc:sldMk cId="2654485351" sldId="290"/>
        </pc:sldMkLst>
        <pc:spChg chg="mod">
          <ac:chgData name="Margie Pierce" userId="bdf1f370-4b43-4abc-acba-b2a043305056" providerId="ADAL" clId="{0864F18D-3EAF-4387-80EA-072701AECD2E}" dt="2022-07-05T14:54:55.612" v="9" actId="1076"/>
          <ac:spMkLst>
            <pc:docMk/>
            <pc:sldMk cId="2654485351" sldId="290"/>
            <ac:spMk id="4" creationId="{77A1E419-24EB-4FC5-A651-1479455FFFE5}"/>
          </ac:spMkLst>
        </pc:spChg>
      </pc:sldChg>
      <pc:sldChg chg="modSp mod">
        <pc:chgData name="Margie Pierce" userId="bdf1f370-4b43-4abc-acba-b2a043305056" providerId="ADAL" clId="{0864F18D-3EAF-4387-80EA-072701AECD2E}" dt="2022-07-05T15:00:12.598" v="10" actId="12"/>
        <pc:sldMkLst>
          <pc:docMk/>
          <pc:sldMk cId="3670373153" sldId="293"/>
        </pc:sldMkLst>
        <pc:spChg chg="mod">
          <ac:chgData name="Margie Pierce" userId="bdf1f370-4b43-4abc-acba-b2a043305056" providerId="ADAL" clId="{0864F18D-3EAF-4387-80EA-072701AECD2E}" dt="2022-07-05T15:00:12.598" v="10" actId="12"/>
          <ac:spMkLst>
            <pc:docMk/>
            <pc:sldMk cId="3670373153" sldId="293"/>
            <ac:spMk id="5" creationId="{96E04038-E79F-D17B-15F5-1A26537CBBC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F4272A-5CE9-4191-96AE-6F6710C703CB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79AD13E-749A-4D3C-93A0-1F0B44F7D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68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2861" y="2741847"/>
            <a:ext cx="7422292" cy="1374306"/>
          </a:xfrm>
        </p:spPr>
        <p:txBody>
          <a:bodyPr anchor="b"/>
          <a:lstStyle>
            <a:lvl1pPr algn="ctr">
              <a:defRPr sz="60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Start &amp; End Title Slide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C441D1-7667-4CC9-81D1-0168AD4D3ADA}"/>
              </a:ext>
            </a:extLst>
          </p:cNvPr>
          <p:cNvSpPr/>
          <p:nvPr userDrawn="1"/>
        </p:nvSpPr>
        <p:spPr>
          <a:xfrm>
            <a:off x="8902931" y="5353098"/>
            <a:ext cx="3025833" cy="10557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2861" y="4116153"/>
            <a:ext cx="7422292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C3C4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19034145-D8DE-48BF-B54E-BAEE88D059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4" r="71820"/>
          <a:stretch/>
        </p:blipFill>
        <p:spPr>
          <a:xfrm>
            <a:off x="0" y="0"/>
            <a:ext cx="3695926" cy="687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91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AE53707-5CB9-477F-B609-EC394AAB541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6"/>
            <a:ext cx="10515600" cy="4212710"/>
          </a:xfrm>
        </p:spPr>
        <p:txBody>
          <a:bodyPr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r>
              <a:rPr lang="en-US"/>
              <a:t>Bullet Points</a:t>
            </a:r>
          </a:p>
          <a:p>
            <a:r>
              <a:rPr lang="en-US"/>
              <a:t>2</a:t>
            </a:r>
          </a:p>
          <a:p>
            <a:pPr lvl="1"/>
            <a:r>
              <a:rPr lang="en-US"/>
              <a:t>Sub</a:t>
            </a:r>
          </a:p>
          <a:p>
            <a:pPr lvl="1"/>
            <a:r>
              <a:rPr lang="en-US"/>
              <a:t>Sub</a:t>
            </a:r>
          </a:p>
          <a:p>
            <a:r>
              <a:rPr lang="en-US"/>
              <a:t>3</a:t>
            </a:r>
          </a:p>
          <a:p>
            <a:r>
              <a:rPr lang="en-US"/>
              <a:t>4</a:t>
            </a:r>
          </a:p>
          <a:p>
            <a:r>
              <a:rPr lang="en-US"/>
              <a:t>5</a:t>
            </a:r>
          </a:p>
          <a:p>
            <a:pPr lvl="1"/>
            <a:r>
              <a:rPr lang="en-US"/>
              <a:t>Sub</a:t>
            </a:r>
          </a:p>
          <a:p>
            <a:pPr lvl="1"/>
            <a:r>
              <a:rPr lang="en-US"/>
              <a:t>Sub</a:t>
            </a:r>
          </a:p>
          <a:p>
            <a:r>
              <a:rPr lang="en-US"/>
              <a:t>6 Max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0C1FD0-A60B-471F-8613-6675D845C98F}"/>
              </a:ext>
            </a:extLst>
          </p:cNvPr>
          <p:cNvSpPr/>
          <p:nvPr userDrawn="1"/>
        </p:nvSpPr>
        <p:spPr>
          <a:xfrm>
            <a:off x="0" y="1"/>
            <a:ext cx="12192000" cy="1455938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0B6FE3-5D02-4260-9CCE-0CC03106BC4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1" y="0"/>
            <a:ext cx="691864" cy="1455939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D57FA7E-5E5C-40BD-9409-7729D23571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8679"/>
            <a:ext cx="9054830" cy="978581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0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4487CBF-E4FD-4A67-B827-B262340E662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237424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0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5A874D0A-FFE7-4BF8-84BA-A75B827DF6A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237424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0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513BA7-ABAB-4BA6-9FC8-285AB9B79879}"/>
              </a:ext>
            </a:extLst>
          </p:cNvPr>
          <p:cNvSpPr/>
          <p:nvPr userDrawn="1"/>
        </p:nvSpPr>
        <p:spPr>
          <a:xfrm>
            <a:off x="0" y="1"/>
            <a:ext cx="12192000" cy="1455938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CB1532B-198B-4DA8-A36F-831554A1FA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1" y="0"/>
            <a:ext cx="691864" cy="145593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40ED970-A53B-468B-B331-C6E144234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8679"/>
            <a:ext cx="9054830" cy="978581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9E27D8C-353B-401C-B111-72ADE3E946E2}"/>
              </a:ext>
            </a:extLst>
          </p:cNvPr>
          <p:cNvSpPr/>
          <p:nvPr userDrawn="1"/>
        </p:nvSpPr>
        <p:spPr>
          <a:xfrm>
            <a:off x="0" y="0"/>
            <a:ext cx="4902926" cy="6858000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7C99FD-4B33-4036-9832-BBF05A0626F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1" y="612938"/>
            <a:ext cx="4902927" cy="879448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ADAEA9F-E822-4991-ADA1-26F8D9464D3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2526" y="513805"/>
            <a:ext cx="6259286" cy="5860362"/>
          </a:xfrm>
        </p:spPr>
        <p:txBody>
          <a:bodyPr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r>
              <a:rPr lang="en-US"/>
              <a:t>Bullet Points</a:t>
            </a:r>
          </a:p>
          <a:p>
            <a:r>
              <a:rPr lang="en-US"/>
              <a:t>2</a:t>
            </a:r>
          </a:p>
          <a:p>
            <a:r>
              <a:rPr lang="en-US"/>
              <a:t>3</a:t>
            </a:r>
          </a:p>
          <a:p>
            <a:r>
              <a:rPr lang="en-US"/>
              <a:t>4</a:t>
            </a:r>
          </a:p>
          <a:p>
            <a:r>
              <a:rPr lang="en-US"/>
              <a:t>5</a:t>
            </a:r>
          </a:p>
          <a:p>
            <a:r>
              <a:rPr lang="en-US"/>
              <a:t>6 Max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C87E17-9646-4FB5-9F7C-68C322115E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0" y="612938"/>
            <a:ext cx="2828355" cy="595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54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9E27D8C-353B-401C-B111-72ADE3E946E2}"/>
              </a:ext>
            </a:extLst>
          </p:cNvPr>
          <p:cNvSpPr/>
          <p:nvPr userDrawn="1"/>
        </p:nvSpPr>
        <p:spPr>
          <a:xfrm>
            <a:off x="-1" y="0"/>
            <a:ext cx="4902926" cy="6858000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C6E0D4A-7933-4636-B6D6-9924977388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1" y="612938"/>
            <a:ext cx="4902927" cy="879448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D98978B-5742-4EEF-8C01-A692936B0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1" y="2123479"/>
            <a:ext cx="6727372" cy="4441372"/>
          </a:xfrm>
        </p:spPr>
        <p:txBody>
          <a:bodyPr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83F926-CB28-4EDA-A6DA-B517BC065A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0" y="612938"/>
            <a:ext cx="2828355" cy="5951913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43DCC71-C9C0-49D6-83F4-E93B95D606A1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257801" y="513805"/>
            <a:ext cx="6727372" cy="1377139"/>
          </a:xfrm>
        </p:spPr>
        <p:txBody>
          <a:bodyPr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r>
              <a:rPr lang="en-US"/>
              <a:t>Bullet Points</a:t>
            </a:r>
          </a:p>
          <a:p>
            <a:r>
              <a:rPr lang="en-US"/>
              <a:t>2</a:t>
            </a:r>
          </a:p>
          <a:p>
            <a:r>
              <a:rPr lang="en-US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678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F9E50C44-C666-4E2D-845A-5241C645A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134" y="2472719"/>
            <a:ext cx="2575989" cy="2047244"/>
          </a:xfrm>
        </p:spPr>
        <p:txBody>
          <a:bodyPr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151CE89-F1D7-4AAB-B996-1A0994F724E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9011" y="2472719"/>
            <a:ext cx="2575989" cy="2047244"/>
          </a:xfrm>
        </p:spPr>
        <p:txBody>
          <a:bodyPr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7298F6DC-599C-4DC4-848B-FDCE58E83A60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92889" y="2472719"/>
            <a:ext cx="2575989" cy="2047244"/>
          </a:xfrm>
        </p:spPr>
        <p:txBody>
          <a:bodyPr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E4555760-6FBD-4D86-A9DB-B0014938B3DF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965134" y="4684738"/>
            <a:ext cx="2575989" cy="70556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8F45B90F-A32B-4525-8208-B0FF8BC80A7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79011" y="4684738"/>
            <a:ext cx="2575989" cy="70556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824B73C0-E7FB-4C5C-854E-8F88F4E5FB6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392889" y="4684737"/>
            <a:ext cx="2575989" cy="70556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538D7A-A029-457C-B7F0-3B3CBF3DE81C}"/>
              </a:ext>
            </a:extLst>
          </p:cNvPr>
          <p:cNvSpPr/>
          <p:nvPr userDrawn="1"/>
        </p:nvSpPr>
        <p:spPr>
          <a:xfrm>
            <a:off x="0" y="1"/>
            <a:ext cx="12192000" cy="1455938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F155347-BBD3-4E98-8E59-6D4E2603C4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1" y="0"/>
            <a:ext cx="691864" cy="1455939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DC0159B-A3CA-456A-AD7D-165C87BCE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8679"/>
            <a:ext cx="9054830" cy="978581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1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5C0799F-6CB5-4F24-A80F-F2D3B2E94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28" y="1748900"/>
            <a:ext cx="11461072" cy="4563123"/>
          </a:xfrm>
        </p:spPr>
        <p:txBody>
          <a:bodyPr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F6B216-2459-4D0F-BF69-05B4D00DEC8F}"/>
              </a:ext>
            </a:extLst>
          </p:cNvPr>
          <p:cNvSpPr/>
          <p:nvPr userDrawn="1"/>
        </p:nvSpPr>
        <p:spPr>
          <a:xfrm>
            <a:off x="0" y="1"/>
            <a:ext cx="12192000" cy="1455938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B273B07-2154-4FC7-8FB4-B9A00BBAE4E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1" y="0"/>
            <a:ext cx="691864" cy="1455939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F6EFBECF-7A60-422A-ACF3-376492E060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8679"/>
            <a:ext cx="9054830" cy="978581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6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lue Transition Slide">
    <p:bg>
      <p:bgPr>
        <a:solidFill>
          <a:srgbClr val="147B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7CD3C365-FA2F-4EC1-8A23-2DC3645D19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00" r="-1" b="-543"/>
          <a:stretch/>
        </p:blipFill>
        <p:spPr>
          <a:xfrm>
            <a:off x="0" y="0"/>
            <a:ext cx="3268552" cy="6901413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B4279AD6-AA56-4159-8F23-A25AC708910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32861" y="2741847"/>
            <a:ext cx="7422292" cy="1374306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Section </a:t>
            </a:r>
            <a:br>
              <a:rPr lang="en-US"/>
            </a:br>
            <a:r>
              <a:rPr lang="en-US"/>
              <a:t>Title Slide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FD519BBB-2F9F-45A4-AACC-8293FC3AE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2861" y="4116153"/>
            <a:ext cx="7422292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1100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83B4790-CDFA-4986-9587-5A3A9AF404C6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5BC4BB82-2418-4D35-9A7E-6ED0E6E63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2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7" r:id="rId2"/>
    <p:sldLayoutId id="2147483671" r:id="rId3"/>
    <p:sldLayoutId id="2147483651" r:id="rId4"/>
    <p:sldLayoutId id="2147483668" r:id="rId5"/>
    <p:sldLayoutId id="2147483664" r:id="rId6"/>
    <p:sldLayoutId id="2147483665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7ED5EF-8E18-4FEE-98CE-F89A244297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2861" y="1756372"/>
            <a:ext cx="7601420" cy="2359781"/>
          </a:xfrm>
        </p:spPr>
        <p:txBody>
          <a:bodyPr>
            <a:normAutofit fontScale="90000"/>
          </a:bodyPr>
          <a:lstStyle/>
          <a:p>
            <a:r>
              <a:rPr lang="en-US"/>
              <a:t>Unified Planning Work Program (UPWP)</a:t>
            </a:r>
            <a:br>
              <a:rPr lang="en-US"/>
            </a:br>
            <a:r>
              <a:rPr lang="en-US"/>
              <a:t>FY 2021/2022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B6E2D88-346E-4B78-AD77-A99A9F392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2861" y="4300978"/>
            <a:ext cx="7422292" cy="1655762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rgbClr val="6A6C6E"/>
                </a:solidFill>
              </a:rPr>
              <a:t>Revision #4 Amendment</a:t>
            </a:r>
          </a:p>
        </p:txBody>
      </p:sp>
    </p:spTree>
    <p:extLst>
      <p:ext uri="{BB962C8B-B14F-4D97-AF65-F5344CB8AC3E}">
        <p14:creationId xmlns:p14="http://schemas.microsoft.com/office/powerpoint/2010/main" val="182588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67E1C04-7AC0-47B9-A990-11C7D1776B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UPWP Overview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2466923-4D41-4DCD-9587-2855C0719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/>
              <a:t>2-Year Operational Plan &amp; Budget 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/>
              <a:t>	July 1, 2020 - June 30, 2022</a:t>
            </a:r>
          </a:p>
          <a:p>
            <a:pPr>
              <a:spcBef>
                <a:spcPts val="240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sz="2800"/>
              <a:t>Application for Federal Grant Funds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/>
              <a:t>Includes tasks and identifies: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>
                <a:latin typeface="Tahoma" panose="020B0604030504040204" pitchFamily="34" charset="0"/>
              </a:rPr>
              <a:t>What? </a:t>
            </a:r>
            <a:r>
              <a:rPr lang="en-US" sz="2400">
                <a:latin typeface="Tahoma" panose="020B0604030504040204" pitchFamily="34" charset="0"/>
              </a:rPr>
              <a:t>Deliverables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>
                <a:latin typeface="Tahoma" panose="020B0604030504040204" pitchFamily="34" charset="0"/>
              </a:rPr>
              <a:t>Who? </a:t>
            </a:r>
            <a:r>
              <a:rPr lang="en-US" sz="2400">
                <a:latin typeface="Tahoma" panose="020B0604030504040204" pitchFamily="34" charset="0"/>
              </a:rPr>
              <a:t>Staff and/or consultants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2400" b="1">
                <a:latin typeface="Tahoma" panose="020B0604030504040204" pitchFamily="34" charset="0"/>
              </a:rPr>
              <a:t>When? </a:t>
            </a:r>
            <a:r>
              <a:rPr lang="en-US" sz="2400">
                <a:latin typeface="Tahoma" panose="020B0604030504040204" pitchFamily="34" charset="0"/>
              </a:rPr>
              <a:t>Completion dates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2400" b="1">
                <a:latin typeface="Tahoma" panose="020B0604030504040204" pitchFamily="34" charset="0"/>
              </a:rPr>
              <a:t>How Much? </a:t>
            </a:r>
            <a:r>
              <a:rPr lang="en-US" sz="2400">
                <a:latin typeface="Tahoma" panose="020B0604030504040204" pitchFamily="34" charset="0"/>
              </a:rPr>
              <a:t>Budget and funding source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80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>
                <a:latin typeface="Tahoma" panose="020B0604030504040204" pitchFamily="34" charset="0"/>
              </a:rPr>
              <a:t>UPWP closed June 30, 2022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7863D6-1B9C-8ACE-93CA-F49633C1D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3290">
            <a:off x="8549479" y="1867944"/>
            <a:ext cx="2841745" cy="3867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440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9E278-4532-5FBE-AD71-8A9312588A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Amendment Changes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5985B394-801E-5E26-3B9B-75A3246801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118403"/>
              </p:ext>
            </p:extLst>
          </p:nvPr>
        </p:nvGraphicFramePr>
        <p:xfrm>
          <a:off x="838201" y="1508754"/>
          <a:ext cx="10515597" cy="22969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99561">
                  <a:extLst>
                    <a:ext uri="{9D8B030D-6E8A-4147-A177-3AD203B41FA5}">
                      <a16:colId xmlns:a16="http://schemas.microsoft.com/office/drawing/2014/main" val="2698033139"/>
                    </a:ext>
                  </a:extLst>
                </a:gridCol>
                <a:gridCol w="2541957">
                  <a:extLst>
                    <a:ext uri="{9D8B030D-6E8A-4147-A177-3AD203B41FA5}">
                      <a16:colId xmlns:a16="http://schemas.microsoft.com/office/drawing/2014/main" val="2487913004"/>
                    </a:ext>
                  </a:extLst>
                </a:gridCol>
                <a:gridCol w="2380328">
                  <a:extLst>
                    <a:ext uri="{9D8B030D-6E8A-4147-A177-3AD203B41FA5}">
                      <a16:colId xmlns:a16="http://schemas.microsoft.com/office/drawing/2014/main" val="820114944"/>
                    </a:ext>
                  </a:extLst>
                </a:gridCol>
                <a:gridCol w="2174622">
                  <a:extLst>
                    <a:ext uri="{9D8B030D-6E8A-4147-A177-3AD203B41FA5}">
                      <a16:colId xmlns:a16="http://schemas.microsoft.com/office/drawing/2014/main" val="2841975540"/>
                    </a:ext>
                  </a:extLst>
                </a:gridCol>
                <a:gridCol w="1719129">
                  <a:extLst>
                    <a:ext uri="{9D8B030D-6E8A-4147-A177-3AD203B41FA5}">
                      <a16:colId xmlns:a16="http://schemas.microsoft.com/office/drawing/2014/main" val="3333346458"/>
                    </a:ext>
                  </a:extLst>
                </a:gridCol>
              </a:tblGrid>
              <a:tr h="7656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Fiscal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FHWA – 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FHWA – 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FTA 20 &amp;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FTA 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846599"/>
                  </a:ext>
                </a:extLst>
              </a:tr>
              <a:tr h="765648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kern="12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- 124,500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kern="12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- 499,890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kern="12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- 54,569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kern="12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- 675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73960320"/>
                  </a:ext>
                </a:extLst>
              </a:tr>
              <a:tr h="765648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kern="12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+ 124,500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kern="12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+ 499,980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kern="120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+ 54,569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+ 675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6553014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6E04038-E79F-D17B-15F5-1A26537CBBCB}"/>
              </a:ext>
            </a:extLst>
          </p:cNvPr>
          <p:cNvSpPr txBox="1"/>
          <p:nvPr/>
        </p:nvSpPr>
        <p:spPr>
          <a:xfrm>
            <a:off x="751438" y="4101213"/>
            <a:ext cx="1124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Redistribute FHWA-SU funding to fully utilize perishable funds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Reallocate unused funds from FY 2021 to FY 2022</a:t>
            </a:r>
          </a:p>
        </p:txBody>
      </p:sp>
    </p:spTree>
    <p:extLst>
      <p:ext uri="{BB962C8B-B14F-4D97-AF65-F5344CB8AC3E}">
        <p14:creationId xmlns:p14="http://schemas.microsoft.com/office/powerpoint/2010/main" val="3670373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A1E419-24EB-4FC5-A651-1479455FF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33602" y="3628367"/>
            <a:ext cx="8003968" cy="1374306"/>
          </a:xfrm>
        </p:spPr>
        <p:txBody>
          <a:bodyPr>
            <a:normAutofit fontScale="90000"/>
          </a:bodyPr>
          <a:lstStyle/>
          <a:p>
            <a:r>
              <a:rPr lang="en-US" dirty="0"/>
              <a:t>Motion to Ratify</a:t>
            </a:r>
            <a:br>
              <a:rPr lang="en-US" dirty="0"/>
            </a:br>
            <a:r>
              <a:rPr lang="en-US" dirty="0"/>
              <a:t>FY 2021-2022 UPWP Revision #4 Amendment</a:t>
            </a:r>
          </a:p>
        </p:txBody>
      </p:sp>
    </p:spTree>
    <p:extLst>
      <p:ext uri="{BB962C8B-B14F-4D97-AF65-F5344CB8AC3E}">
        <p14:creationId xmlns:p14="http://schemas.microsoft.com/office/powerpoint/2010/main" val="2654485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PA Colors">
      <a:dk1>
        <a:srgbClr val="646566"/>
      </a:dk1>
      <a:lt1>
        <a:srgbClr val="FFFFFF"/>
      </a:lt1>
      <a:dk2>
        <a:srgbClr val="000000"/>
      </a:dk2>
      <a:lt2>
        <a:srgbClr val="FFFFFF"/>
      </a:lt2>
      <a:accent1>
        <a:srgbClr val="F8485E"/>
      </a:accent1>
      <a:accent2>
        <a:srgbClr val="26D07C"/>
      </a:accent2>
      <a:accent3>
        <a:srgbClr val="147BD1"/>
      </a:accent3>
      <a:accent4>
        <a:srgbClr val="62B5E5"/>
      </a:accent4>
      <a:accent5>
        <a:srgbClr val="646566"/>
      </a:accent5>
      <a:accent6>
        <a:srgbClr val="FFFFFF"/>
      </a:accent6>
      <a:hlink>
        <a:srgbClr val="646566"/>
      </a:hlink>
      <a:folHlink>
        <a:srgbClr val="147BD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D1DFD541557E4993EBDBD47220B01A" ma:contentTypeVersion="16" ma:contentTypeDescription="Create a new document." ma:contentTypeScope="" ma:versionID="9d2a799272f83f8d4af04155677bcc74">
  <xsd:schema xmlns:xsd="http://www.w3.org/2001/XMLSchema" xmlns:xs="http://www.w3.org/2001/XMLSchema" xmlns:p="http://schemas.microsoft.com/office/2006/metadata/properties" xmlns:ns2="c43c2848-55e3-4997-a835-84def3e3eb16" xmlns:ns3="8a0f4f5f-efb5-480e-b210-83966289aad9" targetNamespace="http://schemas.microsoft.com/office/2006/metadata/properties" ma:root="true" ma:fieldsID="ef9b554463d7e83c33b99f016ed36db2" ns2:_="" ns3:_="">
    <xsd:import namespace="c43c2848-55e3-4997-a835-84def3e3eb16"/>
    <xsd:import namespace="8a0f4f5f-efb5-480e-b210-83966289aa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c2848-55e3-4997-a835-84def3e3eb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24847cb-23af-4d7f-b3a4-1a621dd8436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0f4f5f-efb5-480e-b210-83966289aad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f4fa29e-dfd5-4fdd-867f-78443ae311f6}" ma:internalName="TaxCatchAll" ma:showField="CatchAllData" ma:web="8a0f4f5f-efb5-480e-b210-83966289aad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a0f4f5f-efb5-480e-b210-83966289aad9">
      <UserInfo>
        <DisplayName>Nick Uhren</DisplayName>
        <AccountId>14</AccountId>
        <AccountType/>
      </UserInfo>
    </SharedWithUsers>
    <lcf76f155ced4ddcb4097134ff3c332f xmlns="c43c2848-55e3-4997-a835-84def3e3eb16">
      <Terms xmlns="http://schemas.microsoft.com/office/infopath/2007/PartnerControls"/>
    </lcf76f155ced4ddcb4097134ff3c332f>
    <TaxCatchAll xmlns="8a0f4f5f-efb5-480e-b210-83966289aad9" xsi:nil="true"/>
  </documentManagement>
</p:properties>
</file>

<file path=customXml/itemProps1.xml><?xml version="1.0" encoding="utf-8"?>
<ds:datastoreItem xmlns:ds="http://schemas.openxmlformats.org/officeDocument/2006/customXml" ds:itemID="{EF4EF76A-C9C9-4C0F-B0D3-3A35C22EDE1A}"/>
</file>

<file path=customXml/itemProps2.xml><?xml version="1.0" encoding="utf-8"?>
<ds:datastoreItem xmlns:ds="http://schemas.openxmlformats.org/officeDocument/2006/customXml" ds:itemID="{9EB21E91-93D0-47E2-9D25-6B165703AF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496755-5050-444C-95C0-D901B59302AF}">
  <ds:schemaRefs>
    <ds:schemaRef ds:uri="a9d449a8-2375-42b6-a9f4-110971acbe8c"/>
    <ds:schemaRef ds:uri="aa7f1fb6-756e-4855-9f16-f3f1460ff54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135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Tahoma</vt:lpstr>
      <vt:lpstr>Trebuchet MS</vt:lpstr>
      <vt:lpstr>Wingdings</vt:lpstr>
      <vt:lpstr>Office Theme</vt:lpstr>
      <vt:lpstr>Unified Planning Work Program (UPWP) FY 2021/2022</vt:lpstr>
      <vt:lpstr>UPWP Overview</vt:lpstr>
      <vt:lpstr>Amendment Changes</vt:lpstr>
      <vt:lpstr>Motion to Ratify FY 2021-2022 UPWP Revision #4 Amendment</vt:lpstr>
    </vt:vector>
  </TitlesOfParts>
  <Company>Palm Beach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Verbeke</dc:creator>
  <cp:lastModifiedBy>Amanda Williams</cp:lastModifiedBy>
  <cp:revision>1</cp:revision>
  <cp:lastPrinted>2022-03-01T23:05:03Z</cp:lastPrinted>
  <dcterms:created xsi:type="dcterms:W3CDTF">2018-02-07T13:54:12Z</dcterms:created>
  <dcterms:modified xsi:type="dcterms:W3CDTF">2022-07-25T14:26:22Z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0x01010034F7DD637D66454893F608D3647AEA69</vt:lpwstr>
  </property>
  <property fmtid="{D5CDD505-2E9C-101B-9397-08002B2CF9AE}" pid="3" name="Order">
    <vt:r8>2106600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MediaServiceImageTags">
    <vt:lpwstr/>
  </property>
</Properties>
</file>