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83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BD1"/>
    <a:srgbClr val="646566"/>
    <a:srgbClr val="62B5E5"/>
    <a:srgbClr val="2376BC"/>
    <a:srgbClr val="6C6D70"/>
    <a:srgbClr val="1C75BB"/>
    <a:srgbClr val="21A4FF"/>
    <a:srgbClr val="02E16C"/>
    <a:srgbClr val="F54D5A"/>
    <a:srgbClr val="C3C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10C33-CF66-CECD-2E6C-7CE554E10F36}" v="3" dt="2022-08-23T12:45:12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 Peterson" userId="f9abf1b4-a07d-4672-85df-801faa769c9e" providerId="ADAL" clId="{275B9653-AA5B-4AA6-8B91-0971FED7ABF2}"/>
    <pc:docChg chg="undo custSel delSld modSld">
      <pc:chgData name="Kelsey Peterson" userId="f9abf1b4-a07d-4672-85df-801faa769c9e" providerId="ADAL" clId="{275B9653-AA5B-4AA6-8B91-0971FED7ABF2}" dt="2021-11-01T14:19:02.832" v="656" actId="20577"/>
      <pc:docMkLst>
        <pc:docMk/>
      </pc:docMkLst>
      <pc:sldChg chg="modSp mod">
        <pc:chgData name="Kelsey Peterson" userId="f9abf1b4-a07d-4672-85df-801faa769c9e" providerId="ADAL" clId="{275B9653-AA5B-4AA6-8B91-0971FED7ABF2}" dt="2021-11-01T14:18:43.461" v="655" actId="20577"/>
        <pc:sldMkLst>
          <pc:docMk/>
          <pc:sldMk cId="2633492287" sldId="269"/>
        </pc:sldMkLst>
        <pc:spChg chg="mod">
          <ac:chgData name="Kelsey Peterson" userId="f9abf1b4-a07d-4672-85df-801faa769c9e" providerId="ADAL" clId="{275B9653-AA5B-4AA6-8B91-0971FED7ABF2}" dt="2021-10-29T18:54:07.826" v="631" actId="20577"/>
          <ac:spMkLst>
            <pc:docMk/>
            <pc:sldMk cId="2633492287" sldId="269"/>
            <ac:spMk id="2" creationId="{34F3E2CB-B109-431B-AD3E-18FC174E3C02}"/>
          </ac:spMkLst>
        </pc:spChg>
        <pc:spChg chg="mod">
          <ac:chgData name="Kelsey Peterson" userId="f9abf1b4-a07d-4672-85df-801faa769c9e" providerId="ADAL" clId="{275B9653-AA5B-4AA6-8B91-0971FED7ABF2}" dt="2021-11-01T14:18:43.461" v="655" actId="20577"/>
          <ac:spMkLst>
            <pc:docMk/>
            <pc:sldMk cId="2633492287" sldId="269"/>
            <ac:spMk id="3" creationId="{7267FF9B-F1A5-45BA-BC54-E58F64B3C32D}"/>
          </ac:spMkLst>
        </pc:spChg>
      </pc:sldChg>
      <pc:sldChg chg="modSp mod">
        <pc:chgData name="Kelsey Peterson" userId="f9abf1b4-a07d-4672-85df-801faa769c9e" providerId="ADAL" clId="{275B9653-AA5B-4AA6-8B91-0971FED7ABF2}" dt="2021-11-01T14:19:02.832" v="656" actId="20577"/>
        <pc:sldMkLst>
          <pc:docMk/>
          <pc:sldMk cId="4203933959" sldId="280"/>
        </pc:sldMkLst>
        <pc:spChg chg="mod">
          <ac:chgData name="Kelsey Peterson" userId="f9abf1b4-a07d-4672-85df-801faa769c9e" providerId="ADAL" clId="{275B9653-AA5B-4AA6-8B91-0971FED7ABF2}" dt="2021-11-01T14:19:02.832" v="656" actId="20577"/>
          <ac:spMkLst>
            <pc:docMk/>
            <pc:sldMk cId="4203933959" sldId="280"/>
            <ac:spMk id="3" creationId="{3355B224-E3C1-46F9-8CE3-22DEAFD023A5}"/>
          </ac:spMkLst>
        </pc:spChg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129010440" sldId="281"/>
        </pc:sldMkLst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711305062" sldId="282"/>
        </pc:sldMkLst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4008659085" sldId="283"/>
        </pc:sldMkLst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1824165687" sldId="284"/>
        </pc:sldMkLst>
      </pc:sldChg>
    </pc:docChg>
  </pc:docChgLst>
  <pc:docChgLst>
    <pc:chgData name="Alyssa Frank" userId="2685c2a7-1d0e-46eb-9d12-20857bfe2ff7" providerId="ADAL" clId="{9C272C6D-B27B-40EA-B888-2D3A358ECD72}"/>
    <pc:docChg chg="undo custSel addSld delSld modSld sldOrd">
      <pc:chgData name="Alyssa Frank" userId="2685c2a7-1d0e-46eb-9d12-20857bfe2ff7" providerId="ADAL" clId="{9C272C6D-B27B-40EA-B888-2D3A358ECD72}" dt="2022-02-22T19:51:33.130" v="1762" actId="108"/>
      <pc:docMkLst>
        <pc:docMk/>
      </pc:docMkLst>
      <pc:sldChg chg="modSp mod">
        <pc:chgData name="Alyssa Frank" userId="2685c2a7-1d0e-46eb-9d12-20857bfe2ff7" providerId="ADAL" clId="{9C272C6D-B27B-40EA-B888-2D3A358ECD72}" dt="2022-02-22T19:51:33.130" v="1762" actId="108"/>
        <pc:sldMkLst>
          <pc:docMk/>
          <pc:sldMk cId="2633492287" sldId="269"/>
        </pc:sldMkLst>
        <pc:spChg chg="mod">
          <ac:chgData name="Alyssa Frank" userId="2685c2a7-1d0e-46eb-9d12-20857bfe2ff7" providerId="ADAL" clId="{9C272C6D-B27B-40EA-B888-2D3A358ECD72}" dt="2022-02-22T19:40:52.577" v="9" actId="20577"/>
          <ac:spMkLst>
            <pc:docMk/>
            <pc:sldMk cId="2633492287" sldId="269"/>
            <ac:spMk id="2" creationId="{34F3E2CB-B109-431B-AD3E-18FC174E3C02}"/>
          </ac:spMkLst>
        </pc:spChg>
        <pc:spChg chg="mod">
          <ac:chgData name="Alyssa Frank" userId="2685c2a7-1d0e-46eb-9d12-20857bfe2ff7" providerId="ADAL" clId="{9C272C6D-B27B-40EA-B888-2D3A358ECD72}" dt="2022-02-22T19:51:33.130" v="1762" actId="108"/>
          <ac:spMkLst>
            <pc:docMk/>
            <pc:sldMk cId="2633492287" sldId="269"/>
            <ac:spMk id="3" creationId="{7267FF9B-F1A5-45BA-BC54-E58F64B3C32D}"/>
          </ac:spMkLst>
        </pc:spChg>
      </pc:sldChg>
      <pc:sldChg chg="new del">
        <pc:chgData name="Alyssa Frank" userId="2685c2a7-1d0e-46eb-9d12-20857bfe2ff7" providerId="ADAL" clId="{9C272C6D-B27B-40EA-B888-2D3A358ECD72}" dt="2022-02-22T19:44:35.765" v="588" actId="680"/>
        <pc:sldMkLst>
          <pc:docMk/>
          <pc:sldMk cId="1802359881" sldId="281"/>
        </pc:sldMkLst>
      </pc:sldChg>
      <pc:sldChg chg="modSp add mod ord">
        <pc:chgData name="Alyssa Frank" userId="2685c2a7-1d0e-46eb-9d12-20857bfe2ff7" providerId="ADAL" clId="{9C272C6D-B27B-40EA-B888-2D3A358ECD72}" dt="2022-02-22T19:47:25.308" v="1070"/>
        <pc:sldMkLst>
          <pc:docMk/>
          <pc:sldMk cId="2913251758" sldId="281"/>
        </pc:sldMkLst>
        <pc:spChg chg="mod">
          <ac:chgData name="Alyssa Frank" userId="2685c2a7-1d0e-46eb-9d12-20857bfe2ff7" providerId="ADAL" clId="{9C272C6D-B27B-40EA-B888-2D3A358ECD72}" dt="2022-02-22T19:47:20.119" v="1068" actId="313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Amanda Williams" userId="61f8c09a-035c-44fe-b6a3-de640d11dc15" providerId="ADAL" clId="{0E5B2AAF-4BDC-4071-97F3-7EBB4032D691}"/>
    <pc:docChg chg="undo custSel delSld modSld">
      <pc:chgData name="Amanda Williams" userId="61f8c09a-035c-44fe-b6a3-de640d11dc15" providerId="ADAL" clId="{0E5B2AAF-4BDC-4071-97F3-7EBB4032D691}" dt="2022-05-24T18:00:50.939" v="2535" actId="313"/>
      <pc:docMkLst>
        <pc:docMk/>
      </pc:docMkLst>
      <pc:sldChg chg="modSp del mod">
        <pc:chgData name="Amanda Williams" userId="61f8c09a-035c-44fe-b6a3-de640d11dc15" providerId="ADAL" clId="{0E5B2AAF-4BDC-4071-97F3-7EBB4032D691}" dt="2022-05-24T18:00:15.035" v="2529" actId="2696"/>
        <pc:sldMkLst>
          <pc:docMk/>
          <pc:sldMk cId="2633492287" sldId="269"/>
        </pc:sldMkLst>
        <pc:spChg chg="mod">
          <ac:chgData name="Amanda Williams" userId="61f8c09a-035c-44fe-b6a3-de640d11dc15" providerId="ADAL" clId="{0E5B2AAF-4BDC-4071-97F3-7EBB4032D691}" dt="2022-05-24T12:48:17.235" v="17" actId="20577"/>
          <ac:spMkLst>
            <pc:docMk/>
            <pc:sldMk cId="2633492287" sldId="269"/>
            <ac:spMk id="2" creationId="{34F3E2CB-B109-431B-AD3E-18FC174E3C02}"/>
          </ac:spMkLst>
        </pc:spChg>
        <pc:spChg chg="mod">
          <ac:chgData name="Amanda Williams" userId="61f8c09a-035c-44fe-b6a3-de640d11dc15" providerId="ADAL" clId="{0E5B2AAF-4BDC-4071-97F3-7EBB4032D691}" dt="2022-05-24T13:00:38.530" v="1994" actId="20577"/>
          <ac:spMkLst>
            <pc:docMk/>
            <pc:sldMk cId="2633492287" sldId="269"/>
            <ac:spMk id="3" creationId="{7267FF9B-F1A5-45BA-BC54-E58F64B3C32D}"/>
          </ac:spMkLst>
        </pc:spChg>
      </pc:sldChg>
      <pc:sldChg chg="modSp mod">
        <pc:chgData name="Amanda Williams" userId="61f8c09a-035c-44fe-b6a3-de640d11dc15" providerId="ADAL" clId="{0E5B2AAF-4BDC-4071-97F3-7EBB4032D691}" dt="2022-05-24T18:00:50.939" v="2535" actId="313"/>
        <pc:sldMkLst>
          <pc:docMk/>
          <pc:sldMk cId="2913251758" sldId="281"/>
        </pc:sldMkLst>
        <pc:spChg chg="mod">
          <ac:chgData name="Amanda Williams" userId="61f8c09a-035c-44fe-b6a3-de640d11dc15" providerId="ADAL" clId="{0E5B2AAF-4BDC-4071-97F3-7EBB4032D691}" dt="2022-05-24T18:00:50.939" v="2535" actId="313"/>
          <ac:spMkLst>
            <pc:docMk/>
            <pc:sldMk cId="2913251758" sldId="281"/>
            <ac:spMk id="2" creationId="{34F3E2CB-B109-431B-AD3E-18FC174E3C02}"/>
          </ac:spMkLst>
        </pc:spChg>
        <pc:spChg chg="mod">
          <ac:chgData name="Amanda Williams" userId="61f8c09a-035c-44fe-b6a3-de640d11dc15" providerId="ADAL" clId="{0E5B2AAF-4BDC-4071-97F3-7EBB4032D691}" dt="2022-05-24T18:00:40.936" v="2532" actId="14100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Valentina Facuse" userId="8ac073aa-7feb-47c3-9cf3-f4c37dd140ee" providerId="ADAL" clId="{DC43F3A9-7255-4E84-A9FF-A1D543F855F0}"/>
    <pc:docChg chg="custSel addSld modSld">
      <pc:chgData name="Valentina Facuse" userId="8ac073aa-7feb-47c3-9cf3-f4c37dd140ee" providerId="ADAL" clId="{DC43F3A9-7255-4E84-A9FF-A1D543F855F0}" dt="2022-08-09T16:12:28.749" v="215" actId="27636"/>
      <pc:docMkLst>
        <pc:docMk/>
      </pc:docMkLst>
      <pc:sldChg chg="modSp mod">
        <pc:chgData name="Valentina Facuse" userId="8ac073aa-7feb-47c3-9cf3-f4c37dd140ee" providerId="ADAL" clId="{DC43F3A9-7255-4E84-A9FF-A1D543F855F0}" dt="2022-08-09T16:12:28.749" v="215" actId="27636"/>
        <pc:sldMkLst>
          <pc:docMk/>
          <pc:sldMk cId="2913251758" sldId="281"/>
        </pc:sldMkLst>
        <pc:spChg chg="mod">
          <ac:chgData name="Valentina Facuse" userId="8ac073aa-7feb-47c3-9cf3-f4c37dd140ee" providerId="ADAL" clId="{DC43F3A9-7255-4E84-A9FF-A1D543F855F0}" dt="2022-08-09T15:44:18.456" v="8" actId="20577"/>
          <ac:spMkLst>
            <pc:docMk/>
            <pc:sldMk cId="2913251758" sldId="281"/>
            <ac:spMk id="2" creationId="{34F3E2CB-B109-431B-AD3E-18FC174E3C02}"/>
          </ac:spMkLst>
        </pc:spChg>
        <pc:spChg chg="mod">
          <ac:chgData name="Valentina Facuse" userId="8ac073aa-7feb-47c3-9cf3-f4c37dd140ee" providerId="ADAL" clId="{DC43F3A9-7255-4E84-A9FF-A1D543F855F0}" dt="2022-08-09T16:12:28.749" v="215" actId="27636"/>
          <ac:spMkLst>
            <pc:docMk/>
            <pc:sldMk cId="2913251758" sldId="281"/>
            <ac:spMk id="3" creationId="{7267FF9B-F1A5-45BA-BC54-E58F64B3C32D}"/>
          </ac:spMkLst>
        </pc:spChg>
      </pc:sldChg>
      <pc:sldChg chg="modSp add mod">
        <pc:chgData name="Valentina Facuse" userId="8ac073aa-7feb-47c3-9cf3-f4c37dd140ee" providerId="ADAL" clId="{DC43F3A9-7255-4E84-A9FF-A1D543F855F0}" dt="2022-08-09T16:12:19.422" v="213" actId="27636"/>
        <pc:sldMkLst>
          <pc:docMk/>
          <pc:sldMk cId="1102634851" sldId="282"/>
        </pc:sldMkLst>
        <pc:spChg chg="mod">
          <ac:chgData name="Valentina Facuse" userId="8ac073aa-7feb-47c3-9cf3-f4c37dd140ee" providerId="ADAL" clId="{DC43F3A9-7255-4E84-A9FF-A1D543F855F0}" dt="2022-08-09T16:12:19.422" v="213" actId="27636"/>
          <ac:spMkLst>
            <pc:docMk/>
            <pc:sldMk cId="1102634851" sldId="282"/>
            <ac:spMk id="3" creationId="{7267FF9B-F1A5-45BA-BC54-E58F64B3C32D}"/>
          </ac:spMkLst>
        </pc:spChg>
      </pc:sldChg>
    </pc:docChg>
  </pc:docChgLst>
  <pc:docChgLst>
    <pc:chgData name="Valerie Neilson" userId="35630ace-dead-42e1-83b9-be998d44ae75" providerId="ADAL" clId="{4D998D66-1E3D-45D9-92AE-F246886C1A97}"/>
    <pc:docChg chg="custSel modSld">
      <pc:chgData name="Valerie Neilson" userId="35630ace-dead-42e1-83b9-be998d44ae75" providerId="ADAL" clId="{4D998D66-1E3D-45D9-92AE-F246886C1A97}" dt="2022-05-24T20:31:13.442" v="5" actId="20577"/>
      <pc:docMkLst>
        <pc:docMk/>
      </pc:docMkLst>
      <pc:sldChg chg="modSp mod">
        <pc:chgData name="Valerie Neilson" userId="35630ace-dead-42e1-83b9-be998d44ae75" providerId="ADAL" clId="{4D998D66-1E3D-45D9-92AE-F246886C1A97}" dt="2022-05-24T20:31:13.442" v="5" actId="20577"/>
        <pc:sldMkLst>
          <pc:docMk/>
          <pc:sldMk cId="2913251758" sldId="281"/>
        </pc:sldMkLst>
        <pc:spChg chg="mod">
          <ac:chgData name="Valerie Neilson" userId="35630ace-dead-42e1-83b9-be998d44ae75" providerId="ADAL" clId="{4D998D66-1E3D-45D9-92AE-F246886C1A97}" dt="2022-05-24T20:31:13.442" v="5" actId="20577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Margie Pierce" userId="bdf1f370-4b43-4abc-acba-b2a043305056" providerId="ADAL" clId="{16F3407D-585D-4D91-A399-F5794D00423F}"/>
    <pc:docChg chg="undo custSel modSld">
      <pc:chgData name="Margie Pierce" userId="bdf1f370-4b43-4abc-acba-b2a043305056" providerId="ADAL" clId="{16F3407D-585D-4D91-A399-F5794D00423F}" dt="2022-02-23T19:35:13.598" v="83" actId="20577"/>
      <pc:docMkLst>
        <pc:docMk/>
      </pc:docMkLst>
      <pc:sldChg chg="modSp mod">
        <pc:chgData name="Margie Pierce" userId="bdf1f370-4b43-4abc-acba-b2a043305056" providerId="ADAL" clId="{16F3407D-585D-4D91-A399-F5794D00423F}" dt="2022-02-23T19:33:55.765" v="1" actId="12"/>
        <pc:sldMkLst>
          <pc:docMk/>
          <pc:sldMk cId="2633492287" sldId="269"/>
        </pc:sldMkLst>
        <pc:spChg chg="mod">
          <ac:chgData name="Margie Pierce" userId="bdf1f370-4b43-4abc-acba-b2a043305056" providerId="ADAL" clId="{16F3407D-585D-4D91-A399-F5794D00423F}" dt="2022-02-23T19:33:55.765" v="1" actId="12"/>
          <ac:spMkLst>
            <pc:docMk/>
            <pc:sldMk cId="2633492287" sldId="269"/>
            <ac:spMk id="3" creationId="{7267FF9B-F1A5-45BA-BC54-E58F64B3C32D}"/>
          </ac:spMkLst>
        </pc:spChg>
      </pc:sldChg>
      <pc:sldChg chg="modSp mod">
        <pc:chgData name="Margie Pierce" userId="bdf1f370-4b43-4abc-acba-b2a043305056" providerId="ADAL" clId="{16F3407D-585D-4D91-A399-F5794D00423F}" dt="2022-02-23T19:35:13.598" v="83" actId="20577"/>
        <pc:sldMkLst>
          <pc:docMk/>
          <pc:sldMk cId="2913251758" sldId="281"/>
        </pc:sldMkLst>
        <pc:spChg chg="mod">
          <ac:chgData name="Margie Pierce" userId="bdf1f370-4b43-4abc-acba-b2a043305056" providerId="ADAL" clId="{16F3407D-585D-4D91-A399-F5794D00423F}" dt="2022-02-23T19:35:13.598" v="83" actId="20577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Cassidy Sparks" userId="cd857fe3-7741-442b-ac41-a89b3c2aca10" providerId="ADAL" clId="{41829771-0774-4D85-BFBF-72426F0BD768}"/>
    <pc:docChg chg="undo redo custSel addSld delSld modSld">
      <pc:chgData name="Cassidy Sparks" userId="cd857fe3-7741-442b-ac41-a89b3c2aca10" providerId="ADAL" clId="{41829771-0774-4D85-BFBF-72426F0BD768}" dt="2022-08-23T19:03:11.236" v="154" actId="2710"/>
      <pc:docMkLst>
        <pc:docMk/>
      </pc:docMkLst>
      <pc:sldChg chg="modSp mod chgLayout">
        <pc:chgData name="Cassidy Sparks" userId="cd857fe3-7741-442b-ac41-a89b3c2aca10" providerId="ADAL" clId="{41829771-0774-4D85-BFBF-72426F0BD768}" dt="2022-08-23T19:03:11.236" v="154" actId="2710"/>
        <pc:sldMkLst>
          <pc:docMk/>
          <pc:sldMk cId="2913251758" sldId="281"/>
        </pc:sldMkLst>
        <pc:spChg chg="mod ord">
          <ac:chgData name="Cassidy Sparks" userId="cd857fe3-7741-442b-ac41-a89b3c2aca10" providerId="ADAL" clId="{41829771-0774-4D85-BFBF-72426F0BD768}" dt="2022-08-23T18:55:14.621" v="85" actId="313"/>
          <ac:spMkLst>
            <pc:docMk/>
            <pc:sldMk cId="2913251758" sldId="281"/>
            <ac:spMk id="2" creationId="{34F3E2CB-B109-431B-AD3E-18FC174E3C02}"/>
          </ac:spMkLst>
        </pc:spChg>
        <pc:spChg chg="mod ord">
          <ac:chgData name="Cassidy Sparks" userId="cd857fe3-7741-442b-ac41-a89b3c2aca10" providerId="ADAL" clId="{41829771-0774-4D85-BFBF-72426F0BD768}" dt="2022-08-23T19:03:11.236" v="154" actId="2710"/>
          <ac:spMkLst>
            <pc:docMk/>
            <pc:sldMk cId="2913251758" sldId="281"/>
            <ac:spMk id="3" creationId="{7267FF9B-F1A5-45BA-BC54-E58F64B3C32D}"/>
          </ac:spMkLst>
        </pc:spChg>
      </pc:sldChg>
      <pc:sldChg chg="modSp del mod chgLayout">
        <pc:chgData name="Cassidy Sparks" userId="cd857fe3-7741-442b-ac41-a89b3c2aca10" providerId="ADAL" clId="{41829771-0774-4D85-BFBF-72426F0BD768}" dt="2022-08-23T18:59:08.222" v="125" actId="2696"/>
        <pc:sldMkLst>
          <pc:docMk/>
          <pc:sldMk cId="1102634851" sldId="282"/>
        </pc:sldMkLst>
        <pc:spChg chg="mod ord">
          <ac:chgData name="Cassidy Sparks" userId="cd857fe3-7741-442b-ac41-a89b3c2aca10" providerId="ADAL" clId="{41829771-0774-4D85-BFBF-72426F0BD768}" dt="2022-08-23T18:55:33.884" v="92" actId="14100"/>
          <ac:spMkLst>
            <pc:docMk/>
            <pc:sldMk cId="1102634851" sldId="282"/>
            <ac:spMk id="2" creationId="{34F3E2CB-B109-431B-AD3E-18FC174E3C02}"/>
          </ac:spMkLst>
        </pc:spChg>
        <pc:spChg chg="mod ord">
          <ac:chgData name="Cassidy Sparks" userId="cd857fe3-7741-442b-ac41-a89b3c2aca10" providerId="ADAL" clId="{41829771-0774-4D85-BFBF-72426F0BD768}" dt="2022-08-23T18:58:02.249" v="116" actId="27636"/>
          <ac:spMkLst>
            <pc:docMk/>
            <pc:sldMk cId="1102634851" sldId="282"/>
            <ac:spMk id="3" creationId="{7267FF9B-F1A5-45BA-BC54-E58F64B3C32D}"/>
          </ac:spMkLst>
        </pc:spChg>
      </pc:sldChg>
      <pc:sldChg chg="modSp add mod">
        <pc:chgData name="Cassidy Sparks" userId="cd857fe3-7741-442b-ac41-a89b3c2aca10" providerId="ADAL" clId="{41829771-0774-4D85-BFBF-72426F0BD768}" dt="2022-08-23T19:02:16.372" v="153" actId="20577"/>
        <pc:sldMkLst>
          <pc:docMk/>
          <pc:sldMk cId="1062130221" sldId="283"/>
        </pc:sldMkLst>
        <pc:spChg chg="mod">
          <ac:chgData name="Cassidy Sparks" userId="cd857fe3-7741-442b-ac41-a89b3c2aca10" providerId="ADAL" clId="{41829771-0774-4D85-BFBF-72426F0BD768}" dt="2022-08-23T19:02:16.372" v="153" actId="20577"/>
          <ac:spMkLst>
            <pc:docMk/>
            <pc:sldMk cId="1062130221" sldId="283"/>
            <ac:spMk id="3" creationId="{7267FF9B-F1A5-45BA-BC54-E58F64B3C32D}"/>
          </ac:spMkLst>
        </pc:spChg>
      </pc:sldChg>
    </pc:docChg>
  </pc:docChgLst>
  <pc:docChgLst>
    <pc:chgData name="Greg Gabriel" userId="S::ggabriel@palmbeachtpa.org::cdcee299-94b5-470d-a157-fae136cdf525" providerId="AD" clId="Web-{FFD10C33-CF66-CECD-2E6C-7CE554E10F36}"/>
    <pc:docChg chg="modSld">
      <pc:chgData name="Greg Gabriel" userId="S::ggabriel@palmbeachtpa.org::cdcee299-94b5-470d-a157-fae136cdf525" providerId="AD" clId="Web-{FFD10C33-CF66-CECD-2E6C-7CE554E10F36}" dt="2022-08-23T12:45:12.952" v="2" actId="20577"/>
      <pc:docMkLst>
        <pc:docMk/>
      </pc:docMkLst>
      <pc:sldChg chg="modSp">
        <pc:chgData name="Greg Gabriel" userId="S::ggabriel@palmbeachtpa.org::cdcee299-94b5-470d-a157-fae136cdf525" providerId="AD" clId="Web-{FFD10C33-CF66-CECD-2E6C-7CE554E10F36}" dt="2022-08-23T12:45:12.952" v="2" actId="20577"/>
        <pc:sldMkLst>
          <pc:docMk/>
          <pc:sldMk cId="1102634851" sldId="282"/>
        </pc:sldMkLst>
        <pc:spChg chg="mod">
          <ac:chgData name="Greg Gabriel" userId="S::ggabriel@palmbeachtpa.org::cdcee299-94b5-470d-a157-fae136cdf525" providerId="AD" clId="Web-{FFD10C33-CF66-CECD-2E6C-7CE554E10F36}" dt="2022-08-23T12:45:12.952" v="2" actId="20577"/>
          <ac:spMkLst>
            <pc:docMk/>
            <pc:sldMk cId="1102634851" sldId="282"/>
            <ac:spMk id="3" creationId="{7267FF9B-F1A5-45BA-BC54-E58F64B3C32D}"/>
          </ac:spMkLst>
        </pc:spChg>
      </pc:sldChg>
    </pc:docChg>
  </pc:docChgLst>
  <pc:docChgLst>
    <pc:chgData name="Valentina Facuse" userId="8ac073aa-7feb-47c3-9cf3-f4c37dd140ee" providerId="ADAL" clId="{FD67AA0F-9941-494F-9417-243C255AAA81}"/>
    <pc:docChg chg="undo custSel modSld">
      <pc:chgData name="Valentina Facuse" userId="8ac073aa-7feb-47c3-9cf3-f4c37dd140ee" providerId="ADAL" clId="{FD67AA0F-9941-494F-9417-243C255AAA81}" dt="2022-08-15T21:07:21.849" v="97" actId="115"/>
      <pc:docMkLst>
        <pc:docMk/>
      </pc:docMkLst>
      <pc:sldChg chg="modSp mod">
        <pc:chgData name="Valentina Facuse" userId="8ac073aa-7feb-47c3-9cf3-f4c37dd140ee" providerId="ADAL" clId="{FD67AA0F-9941-494F-9417-243C255AAA81}" dt="2022-08-15T21:07:21.849" v="97" actId="115"/>
        <pc:sldMkLst>
          <pc:docMk/>
          <pc:sldMk cId="2913251758" sldId="281"/>
        </pc:sldMkLst>
        <pc:spChg chg="mod">
          <ac:chgData name="Valentina Facuse" userId="8ac073aa-7feb-47c3-9cf3-f4c37dd140ee" providerId="ADAL" clId="{FD67AA0F-9941-494F-9417-243C255AAA81}" dt="2022-08-15T21:07:21.849" v="97" actId="115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677196-F4F5-4DBE-AE09-B3FC81788EFF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18C7C4-5319-415E-89C7-FD3E4B74C7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183AD9-DBB1-4C4E-B7D2-EC6B10A7D9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3D98A6E0-FF3E-401F-AE77-6CE26431D3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11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513805"/>
            <a:ext cx="4902927" cy="9785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513805"/>
            <a:ext cx="4902927" cy="9785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78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D30305D-EFE6-4CA1-8B37-CC565F8C00BE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80690FE-1EA9-4533-8689-ACCA6CE0F2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4CFC41E3-FF67-4F85-A157-6BFD5046D4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E4D2BC-CA4E-4A17-940A-D6007FD800BD}"/>
              </a:ext>
            </a:extLst>
          </p:cNvPr>
          <p:cNvSpPr/>
          <p:nvPr userDrawn="1"/>
        </p:nvSpPr>
        <p:spPr>
          <a:xfrm>
            <a:off x="-8313" y="0"/>
            <a:ext cx="12200313" cy="160237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745973-6FDA-46A4-B957-8BE59BD095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6BC7EBC-32CF-4012-8E24-B9FD5A27C1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10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1" r:id="rId3"/>
    <p:sldLayoutId id="2147483651" r:id="rId4"/>
    <p:sldLayoutId id="2147483668" r:id="rId5"/>
    <p:sldLayoutId id="2147483664" r:id="rId6"/>
    <p:sldLayoutId id="2147483665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td.fdot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mbeachtpa.org/board" TargetMode="External"/><Relationship Id="rId2" Type="http://schemas.openxmlformats.org/officeDocument/2006/relationships/hyperlink" Target="https://www.fdot.gov/projects/mobilityweek/mobilityweek2022.s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Gabriel@PalmBeachTPA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E2CB-B109-431B-AD3E-18FC174E3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5085"/>
            <a:ext cx="9013723" cy="978581"/>
          </a:xfrm>
        </p:spPr>
        <p:txBody>
          <a:bodyPr>
            <a:noAutofit/>
          </a:bodyPr>
          <a:lstStyle/>
          <a:p>
            <a:r>
              <a:rPr lang="fr-FR" sz="5400" dirty="0"/>
              <a:t>August 2022 Liaisons Report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FF9B-F1A5-45BA-BC54-E58F64B3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1825626"/>
            <a:ext cx="10901516" cy="421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New LCB Member</a:t>
            </a:r>
            <a:r>
              <a:rPr lang="en-US" dirty="0">
                <a:effectLst/>
              </a:rPr>
              <a:t>: The TPA welcomes Michael </a:t>
            </a:r>
            <a:r>
              <a:rPr lang="en-US" dirty="0" err="1">
                <a:effectLst/>
              </a:rPr>
              <a:t>Corbit</a:t>
            </a:r>
            <a:r>
              <a:rPr lang="en-US" dirty="0">
                <a:effectLst/>
              </a:rPr>
              <a:t> as the new LCB member representing the Workforce </a:t>
            </a:r>
            <a:r>
              <a:rPr lang="en-US" dirty="0"/>
              <a:t>D</a:t>
            </a:r>
            <a:r>
              <a:rPr lang="en-US" dirty="0">
                <a:effectLst/>
              </a:rPr>
              <a:t>evelopment </a:t>
            </a:r>
            <a:r>
              <a:rPr lang="en-US" dirty="0"/>
              <a:t>B</a:t>
            </a:r>
            <a:r>
              <a:rPr lang="en-US" dirty="0">
                <a:effectLst/>
              </a:rPr>
              <a:t>oard.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CTD Business Meeting and Training Workshop:</a:t>
            </a:r>
            <a:r>
              <a:rPr lang="en-US" dirty="0">
                <a:effectLst/>
              </a:rPr>
              <a:t> </a:t>
            </a:r>
            <a:r>
              <a:rPr lang="en-US" u="sng" dirty="0">
                <a:solidFill>
                  <a:schemeClr val="accent3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CTD.FDOT.GOV</a:t>
            </a:r>
            <a:r>
              <a:rPr lang="en-US" dirty="0">
                <a:solidFill>
                  <a:schemeClr val="accent3"/>
                </a:solidFill>
                <a:effectLst/>
              </a:rPr>
              <a:t> </a:t>
            </a:r>
            <a:endParaRPr lang="en-US" dirty="0">
              <a:effectLst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effectLst/>
              </a:rPr>
              <a:t>Business Meeting will be held on August 29, 2022.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effectLst/>
              </a:rPr>
              <a:t>CTD Training Workshop in Orlando on August 30 - 31, 2022. </a:t>
            </a:r>
            <a:endParaRPr lang="en-US" dirty="0">
              <a:solidFill>
                <a:schemeClr val="accent3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Tri-Rail Mobile Passes: </a:t>
            </a:r>
            <a:r>
              <a:rPr lang="en-US" dirty="0">
                <a:effectLst/>
              </a:rPr>
              <a:t>Mobile Passes are now available on the Tri-Rail app. You can purchase one-way, weekend/holiday, monthly, and regional monthly full fare passes. </a:t>
            </a:r>
            <a:r>
              <a:rPr lang="en-US" u="sng" dirty="0">
                <a:solidFill>
                  <a:schemeClr val="accent3"/>
                </a:solidFill>
                <a:effectLst/>
              </a:rPr>
              <a:t>Tri-Rail.com/Pages</a:t>
            </a:r>
            <a:r>
              <a:rPr lang="en-US" u="sng" dirty="0">
                <a:solidFill>
                  <a:schemeClr val="accent3"/>
                </a:solidFill>
              </a:rPr>
              <a:t>/View/Mobile-App</a:t>
            </a:r>
            <a:endParaRPr lang="en-US" u="sng" dirty="0">
              <a:solidFill>
                <a:schemeClr val="accent3"/>
              </a:solidFill>
              <a:effectLst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b="1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1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325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E2CB-B109-431B-AD3E-18FC174E3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5085"/>
            <a:ext cx="9013723" cy="978581"/>
          </a:xfrm>
        </p:spPr>
        <p:txBody>
          <a:bodyPr>
            <a:noAutofit/>
          </a:bodyPr>
          <a:lstStyle/>
          <a:p>
            <a:r>
              <a:rPr lang="fr-FR" sz="5400" dirty="0"/>
              <a:t>August 2022 Liaisons Report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FF9B-F1A5-45BA-BC54-E58F64B3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825626"/>
            <a:ext cx="10921181" cy="4212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Mobility Week 2022</a:t>
            </a:r>
            <a:r>
              <a:rPr lang="en-US" dirty="0">
                <a:effectLst/>
              </a:rPr>
              <a:t>: Celebration to promote awareness of safe, multimodal transportation choices during Mobility Week October 21-28, 2022. </a:t>
            </a:r>
            <a:r>
              <a:rPr lang="en-US" u="sng" dirty="0">
                <a:solidFill>
                  <a:schemeClr val="accent3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FDOT.gov/projects/</a:t>
            </a:r>
            <a:r>
              <a:rPr lang="en-US" u="sng" dirty="0" err="1">
                <a:solidFill>
                  <a:schemeClr val="accent3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MobilityWeek</a:t>
            </a:r>
            <a:endParaRPr lang="en-US" b="1" dirty="0">
              <a:effectLst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TPA Governing Board Meeting</a:t>
            </a:r>
            <a:r>
              <a:rPr lang="en-US" dirty="0">
                <a:effectLst/>
              </a:rPr>
              <a:t>: The next meeting will be held on September 15 at 9 a.m. both in-person and virtually. View agenda packet and meeting details at </a:t>
            </a:r>
            <a:r>
              <a:rPr lang="en-US" u="sng" dirty="0">
                <a:solidFill>
                  <a:schemeClr val="accent3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PalmBeachTPA.org/Board</a:t>
            </a:r>
            <a:endParaRPr lang="en-US" dirty="0">
              <a:solidFill>
                <a:schemeClr val="accent3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LCB Member Presentations:</a:t>
            </a:r>
            <a:r>
              <a:rPr lang="en-US" b="1" i="1" dirty="0">
                <a:effectLst/>
              </a:rPr>
              <a:t> </a:t>
            </a:r>
            <a:r>
              <a:rPr lang="en-US" dirty="0">
                <a:effectLst/>
              </a:rPr>
              <a:t>LCB members are encouraged to provide a 5-minute presentation on how their agency and everyday work relates to the transportation disadvantaged. If interested in presenting at a future LCB meeting, contact </a:t>
            </a:r>
            <a:r>
              <a:rPr lang="en-US" dirty="0" err="1"/>
              <a:t>Grég</a:t>
            </a:r>
            <a:r>
              <a:rPr lang="en-US" dirty="0">
                <a:effectLst/>
              </a:rPr>
              <a:t> Gabriel at </a:t>
            </a:r>
            <a:r>
              <a:rPr lang="en-US" u="sng" dirty="0">
                <a:solidFill>
                  <a:schemeClr val="accent3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GGabriel@PalmBeachTPA.org</a:t>
            </a:r>
            <a:r>
              <a:rPr lang="en-US" dirty="0">
                <a:effectLst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u="sng" dirty="0">
              <a:solidFill>
                <a:schemeClr val="accent3"/>
              </a:solidFill>
              <a:effectLst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b="1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21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D351-0C07-414D-B4BF-BBE5F1F83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5B224-E3C1-46F9-8CE3-22DEAFD023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a7f1fb6-756e-4855-9f16-f3f1460ff54c">
      <UserInfo>
        <DisplayName>Nick Uhren</DisplayName>
        <AccountId>14</AccountId>
        <AccountType/>
      </UserInfo>
    </SharedWithUsers>
    <lcf76f155ced4ddcb4097134ff3c332f xmlns="a9d449a8-2375-42b6-a9f4-110971acbe8c">
      <Terms xmlns="http://schemas.microsoft.com/office/infopath/2007/PartnerControls"/>
    </lcf76f155ced4ddcb4097134ff3c332f>
    <TaxCatchAll xmlns="aa7f1fb6-756e-4855-9f16-f3f1460ff54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F7DD637D66454893F608D3647AEA69" ma:contentTypeVersion="16" ma:contentTypeDescription="Create a new document." ma:contentTypeScope="" ma:versionID="c35cedba93aad02ad3c59a19950b5221">
  <xsd:schema xmlns:xsd="http://www.w3.org/2001/XMLSchema" xmlns:xs="http://www.w3.org/2001/XMLSchema" xmlns:p="http://schemas.microsoft.com/office/2006/metadata/properties" xmlns:ns2="a9d449a8-2375-42b6-a9f4-110971acbe8c" xmlns:ns3="aa7f1fb6-756e-4855-9f16-f3f1460ff54c" targetNamespace="http://schemas.microsoft.com/office/2006/metadata/properties" ma:root="true" ma:fieldsID="208a37df6f0b144e4f2586bd14b62982" ns2:_="" ns3:_="">
    <xsd:import namespace="a9d449a8-2375-42b6-a9f4-110971acbe8c"/>
    <xsd:import namespace="aa7f1fb6-756e-4855-9f16-f3f1460ff5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49a8-2375-42b6-a9f4-110971acbe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c3704f9-8836-463e-bd6f-c87358e3f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f1fb6-756e-4855-9f16-f3f1460ff5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9cfaf41-81f7-4a6b-bdd9-e3afe15e5945}" ma:internalName="TaxCatchAll" ma:showField="CatchAllData" ma:web="aa7f1fb6-756e-4855-9f16-f3f1460ff5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496755-5050-444C-95C0-D901B59302AF}">
  <ds:schemaRefs>
    <ds:schemaRef ds:uri="aa7f1fb6-756e-4855-9f16-f3f1460ff54c"/>
    <ds:schemaRef ds:uri="http://schemas.microsoft.com/office/2006/metadata/properties"/>
    <ds:schemaRef ds:uri="http://schemas.microsoft.com/office/infopath/2007/PartnerControls"/>
    <ds:schemaRef ds:uri="a9d449a8-2375-42b6-a9f4-110971acbe8c"/>
  </ds:schemaRefs>
</ds:datastoreItem>
</file>

<file path=customXml/itemProps2.xml><?xml version="1.0" encoding="utf-8"?>
<ds:datastoreItem xmlns:ds="http://schemas.openxmlformats.org/officeDocument/2006/customXml" ds:itemID="{9EB21E91-93D0-47E2-9D25-6B165703AF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02CD1D-3C66-45D8-9601-413C4095AE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d449a8-2375-42b6-a9f4-110971acbe8c"/>
    <ds:schemaRef ds:uri="aa7f1fb6-756e-4855-9f16-f3f1460ff5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Tahoma</vt:lpstr>
      <vt:lpstr>Trebuchet MS</vt:lpstr>
      <vt:lpstr>Wingdings</vt:lpstr>
      <vt:lpstr>Office Theme</vt:lpstr>
      <vt:lpstr>August 2022 Liaisons Report </vt:lpstr>
      <vt:lpstr>August 2022 Liaisons Report </vt:lpstr>
      <vt:lpstr>Questions?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Verbeke</dc:creator>
  <cp:lastModifiedBy>Cassidy Sparks</cp:lastModifiedBy>
  <cp:revision>4</cp:revision>
  <dcterms:created xsi:type="dcterms:W3CDTF">2018-02-07T13:54:12Z</dcterms:created>
  <dcterms:modified xsi:type="dcterms:W3CDTF">2022-08-23T19:03:20Z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0x01010034F7DD637D66454893F608D3647AEA69</vt:lpwstr>
  </property>
  <property fmtid="{D5CDD505-2E9C-101B-9397-08002B2CF9AE}" pid="3" name="Order">
    <vt:r8>2106600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