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7" r:id="rId5"/>
  </p:sldMasterIdLst>
  <p:notesMasterIdLst>
    <p:notesMasterId r:id="rId10"/>
  </p:notesMasterIdLst>
  <p:handoutMasterIdLst>
    <p:handoutMasterId r:id="rId11"/>
  </p:handoutMasterIdLst>
  <p:sldIdLst>
    <p:sldId id="274" r:id="rId6"/>
    <p:sldId id="2134805863" r:id="rId7"/>
    <p:sldId id="2134805864" r:id="rId8"/>
    <p:sldId id="665" r:id="rId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erim Director's Report" id="{99E78A0B-AC61-4106-9603-823A6CF8057A}">
          <p14:sldIdLst>
            <p14:sldId id="274"/>
            <p14:sldId id="2134805863"/>
            <p14:sldId id="2134805864"/>
            <p14:sldId id="665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lerie Neilson" initials="VN" lastIdx="4" clrIdx="0">
    <p:extLst>
      <p:ext uri="{19B8F6BF-5375-455C-9EA6-DF929625EA0E}">
        <p15:presenceInfo xmlns:p15="http://schemas.microsoft.com/office/powerpoint/2012/main" userId="Valerie Neilson" providerId="None"/>
      </p:ext>
    </p:extLst>
  </p:cmAuthor>
  <p:cmAuthor id="2" name="Alyssa Frank" initials="AF" lastIdx="5" clrIdx="1">
    <p:extLst>
      <p:ext uri="{19B8F6BF-5375-455C-9EA6-DF929625EA0E}">
        <p15:presenceInfo xmlns:p15="http://schemas.microsoft.com/office/powerpoint/2012/main" userId="Alyssa Frank" providerId="None"/>
      </p:ext>
    </p:extLst>
  </p:cmAuthor>
  <p:cmAuthor id="3" name="Valerie Neilson" initials="VN [2]" lastIdx="2" clrIdx="2">
    <p:extLst>
      <p:ext uri="{19B8F6BF-5375-455C-9EA6-DF929625EA0E}">
        <p15:presenceInfo xmlns:p15="http://schemas.microsoft.com/office/powerpoint/2012/main" userId="S::vneilson@palmbeachtpa.org::35630ace-dead-42e1-83b9-be998d44ae7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75BC"/>
    <a:srgbClr val="20A6FF"/>
    <a:srgbClr val="6C6D70"/>
    <a:srgbClr val="22A5FF"/>
    <a:srgbClr val="7F7F7F"/>
    <a:srgbClr val="00B7AA"/>
    <a:srgbClr val="F04F5B"/>
    <a:srgbClr val="E6E6E6"/>
    <a:srgbClr val="418CC6"/>
    <a:srgbClr val="F26D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EF2CB6-913B-4AAF-9918-323618336F22}" v="410" dt="2022-04-13T17:33:55.7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88" autoAdjust="0"/>
    <p:restoredTop sz="71030" autoAdjust="0"/>
  </p:normalViewPr>
  <p:slideViewPr>
    <p:cSldViewPr snapToGrid="0">
      <p:cViewPr varScale="1">
        <p:scale>
          <a:sx n="81" d="100"/>
          <a:sy n="81" d="100"/>
        </p:scale>
        <p:origin x="1038" y="78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commentAuthors" Target="commentAuthors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lerie Neilson" userId="35630ace-dead-42e1-83b9-be998d44ae75" providerId="ADAL" clId="{2DEBCDF6-3682-4F22-BFAB-8257712C3A81}"/>
    <pc:docChg chg="modSld">
      <pc:chgData name="Valerie Neilson" userId="35630ace-dead-42e1-83b9-be998d44ae75" providerId="ADAL" clId="{2DEBCDF6-3682-4F22-BFAB-8257712C3A81}" dt="2022-03-29T03:02:51.803" v="20" actId="20577"/>
      <pc:docMkLst>
        <pc:docMk/>
      </pc:docMkLst>
      <pc:sldChg chg="modSp mod modNotesTx">
        <pc:chgData name="Valerie Neilson" userId="35630ace-dead-42e1-83b9-be998d44ae75" providerId="ADAL" clId="{2DEBCDF6-3682-4F22-BFAB-8257712C3A81}" dt="2022-03-29T03:02:51.803" v="20" actId="20577"/>
        <pc:sldMkLst>
          <pc:docMk/>
          <pc:sldMk cId="45470637" sldId="2134805862"/>
        </pc:sldMkLst>
        <pc:spChg chg="mod">
          <ac:chgData name="Valerie Neilson" userId="35630ace-dead-42e1-83b9-be998d44ae75" providerId="ADAL" clId="{2DEBCDF6-3682-4F22-BFAB-8257712C3A81}" dt="2022-03-29T03:02:51.803" v="20" actId="20577"/>
          <ac:spMkLst>
            <pc:docMk/>
            <pc:sldMk cId="45470637" sldId="2134805862"/>
            <ac:spMk id="79" creationId="{386D1FD0-5E58-46E8-835E-4B69F456C129}"/>
          </ac:spMkLst>
        </pc:spChg>
      </pc:sldChg>
    </pc:docChg>
  </pc:docChgLst>
  <pc:docChgLst>
    <pc:chgData name="Amanda Williams" userId="61f8c09a-035c-44fe-b6a3-de640d11dc15" providerId="ADAL" clId="{AFEF2CB6-913B-4AAF-9918-323618336F22}"/>
    <pc:docChg chg="custSel modSld modSection">
      <pc:chgData name="Amanda Williams" userId="61f8c09a-035c-44fe-b6a3-de640d11dc15" providerId="ADAL" clId="{AFEF2CB6-913B-4AAF-9918-323618336F22}" dt="2022-04-13T17:33:55.778" v="1356" actId="13244"/>
      <pc:docMkLst>
        <pc:docMk/>
      </pc:docMkLst>
      <pc:sldChg chg="delSp modSp mod">
        <pc:chgData name="Amanda Williams" userId="61f8c09a-035c-44fe-b6a3-de640d11dc15" providerId="ADAL" clId="{AFEF2CB6-913B-4AAF-9918-323618336F22}" dt="2022-04-13T17:32:51.205" v="1350" actId="478"/>
        <pc:sldMkLst>
          <pc:docMk/>
          <pc:sldMk cId="1048721546" sldId="2134805863"/>
        </pc:sldMkLst>
        <pc:spChg chg="del ord">
          <ac:chgData name="Amanda Williams" userId="61f8c09a-035c-44fe-b6a3-de640d11dc15" providerId="ADAL" clId="{AFEF2CB6-913B-4AAF-9918-323618336F22}" dt="2022-04-13T17:32:51.205" v="1350" actId="478"/>
          <ac:spMkLst>
            <pc:docMk/>
            <pc:sldMk cId="1048721546" sldId="2134805863"/>
            <ac:spMk id="3" creationId="{00000000-0000-0000-0000-000000000000}"/>
          </ac:spMkLst>
        </pc:spChg>
        <pc:spChg chg="del mod">
          <ac:chgData name="Amanda Williams" userId="61f8c09a-035c-44fe-b6a3-de640d11dc15" providerId="ADAL" clId="{AFEF2CB6-913B-4AAF-9918-323618336F22}" dt="2022-04-13T17:27:03.551" v="141" actId="478"/>
          <ac:spMkLst>
            <pc:docMk/>
            <pc:sldMk cId="1048721546" sldId="2134805863"/>
            <ac:spMk id="14" creationId="{9FBAA2E9-DA2F-4F8E-98B4-B8CFB645937E}"/>
          </ac:spMkLst>
        </pc:spChg>
        <pc:spChg chg="ord">
          <ac:chgData name="Amanda Williams" userId="61f8c09a-035c-44fe-b6a3-de640d11dc15" providerId="ADAL" clId="{AFEF2CB6-913B-4AAF-9918-323618336F22}" dt="2022-04-13T17:31:44.946" v="1340" actId="13244"/>
          <ac:spMkLst>
            <pc:docMk/>
            <pc:sldMk cId="1048721546" sldId="2134805863"/>
            <ac:spMk id="72" creationId="{B6125188-F946-48E9-828D-69598BB2475D}"/>
          </ac:spMkLst>
        </pc:spChg>
        <pc:spChg chg="ord">
          <ac:chgData name="Amanda Williams" userId="61f8c09a-035c-44fe-b6a3-de640d11dc15" providerId="ADAL" clId="{AFEF2CB6-913B-4AAF-9918-323618336F22}" dt="2022-04-13T17:31:48.379" v="1341" actId="13244"/>
          <ac:spMkLst>
            <pc:docMk/>
            <pc:sldMk cId="1048721546" sldId="2134805863"/>
            <ac:spMk id="79" creationId="{386D1FD0-5E58-46E8-835E-4B69F456C129}"/>
          </ac:spMkLst>
        </pc:spChg>
        <pc:picChg chg="mod">
          <ac:chgData name="Amanda Williams" userId="61f8c09a-035c-44fe-b6a3-de640d11dc15" providerId="ADAL" clId="{AFEF2CB6-913B-4AAF-9918-323618336F22}" dt="2022-04-13T17:29:13.069" v="953" actId="962"/>
          <ac:picMkLst>
            <pc:docMk/>
            <pc:sldMk cId="1048721546" sldId="2134805863"/>
            <ac:picMk id="5" creationId="{79C655D1-C3DF-4AD8-84DB-D15A8B4D2BA6}"/>
          </ac:picMkLst>
        </pc:picChg>
        <pc:picChg chg="mod ord">
          <ac:chgData name="Amanda Williams" userId="61f8c09a-035c-44fe-b6a3-de640d11dc15" providerId="ADAL" clId="{AFEF2CB6-913B-4AAF-9918-323618336F22}" dt="2022-04-13T17:32:07.434" v="1345" actId="13244"/>
          <ac:picMkLst>
            <pc:docMk/>
            <pc:sldMk cId="1048721546" sldId="2134805863"/>
            <ac:picMk id="8" creationId="{E5D079C1-8530-42FD-B0AD-22F6011E3364}"/>
          </ac:picMkLst>
        </pc:picChg>
        <pc:picChg chg="mod">
          <ac:chgData name="Amanda Williams" userId="61f8c09a-035c-44fe-b6a3-de640d11dc15" providerId="ADAL" clId="{AFEF2CB6-913B-4AAF-9918-323618336F22}" dt="2022-04-13T17:28:22.819" v="793" actId="962"/>
          <ac:picMkLst>
            <pc:docMk/>
            <pc:sldMk cId="1048721546" sldId="2134805863"/>
            <ac:picMk id="10" creationId="{F4DA409E-1B1A-4842-8478-264E788439C8}"/>
          </ac:picMkLst>
        </pc:picChg>
        <pc:picChg chg="mod">
          <ac:chgData name="Amanda Williams" userId="61f8c09a-035c-44fe-b6a3-de640d11dc15" providerId="ADAL" clId="{AFEF2CB6-913B-4AAF-9918-323618336F22}" dt="2022-04-13T17:32:43.234" v="1348" actId="962"/>
          <ac:picMkLst>
            <pc:docMk/>
            <pc:sldMk cId="1048721546" sldId="2134805863"/>
            <ac:picMk id="1026" creationId="{204EDB83-77F8-40D6-83B1-022F86081379}"/>
          </ac:picMkLst>
        </pc:picChg>
        <pc:picChg chg="mod">
          <ac:chgData name="Amanda Williams" userId="61f8c09a-035c-44fe-b6a3-de640d11dc15" providerId="ADAL" clId="{AFEF2CB6-913B-4AAF-9918-323618336F22}" dt="2022-04-13T17:31:52.678" v="1342" actId="13244"/>
          <ac:picMkLst>
            <pc:docMk/>
            <pc:sldMk cId="1048721546" sldId="2134805863"/>
            <ac:picMk id="1032" creationId="{5920EF9C-2BDB-4EB0-B2A9-012D8BCCBA80}"/>
          </ac:picMkLst>
        </pc:picChg>
        <pc:picChg chg="mod">
          <ac:chgData name="Amanda Williams" userId="61f8c09a-035c-44fe-b6a3-de640d11dc15" providerId="ADAL" clId="{AFEF2CB6-913B-4AAF-9918-323618336F22}" dt="2022-04-13T17:32:21.275" v="1346" actId="962"/>
          <ac:picMkLst>
            <pc:docMk/>
            <pc:sldMk cId="1048721546" sldId="2134805863"/>
            <ac:picMk id="1034" creationId="{BDD70328-95DB-4097-83D8-0EA445D7E6C2}"/>
          </ac:picMkLst>
        </pc:picChg>
      </pc:sldChg>
      <pc:sldChg chg="delSp modSp mod">
        <pc:chgData name="Amanda Williams" userId="61f8c09a-035c-44fe-b6a3-de640d11dc15" providerId="ADAL" clId="{AFEF2CB6-913B-4AAF-9918-323618336F22}" dt="2022-04-13T17:33:55.778" v="1356" actId="13244"/>
        <pc:sldMkLst>
          <pc:docMk/>
          <pc:sldMk cId="1797061358" sldId="2134805864"/>
        </pc:sldMkLst>
        <pc:spChg chg="del">
          <ac:chgData name="Amanda Williams" userId="61f8c09a-035c-44fe-b6a3-de640d11dc15" providerId="ADAL" clId="{AFEF2CB6-913B-4AAF-9918-323618336F22}" dt="2022-04-13T17:33:02.085" v="1352" actId="478"/>
          <ac:spMkLst>
            <pc:docMk/>
            <pc:sldMk cId="1797061358" sldId="2134805864"/>
            <ac:spMk id="3" creationId="{00000000-0000-0000-0000-000000000000}"/>
          </ac:spMkLst>
        </pc:spChg>
        <pc:spChg chg="del">
          <ac:chgData name="Amanda Williams" userId="61f8c09a-035c-44fe-b6a3-de640d11dc15" providerId="ADAL" clId="{AFEF2CB6-913B-4AAF-9918-323618336F22}" dt="2022-04-13T17:29:17.332" v="954" actId="478"/>
          <ac:spMkLst>
            <pc:docMk/>
            <pc:sldMk cId="1797061358" sldId="2134805864"/>
            <ac:spMk id="14" creationId="{9FBAA2E9-DA2F-4F8E-98B4-B8CFB645937E}"/>
          </ac:spMkLst>
        </pc:spChg>
        <pc:spChg chg="ord">
          <ac:chgData name="Amanda Williams" userId="61f8c09a-035c-44fe-b6a3-de640d11dc15" providerId="ADAL" clId="{AFEF2CB6-913B-4AAF-9918-323618336F22}" dt="2022-04-13T17:32:59.107" v="1351" actId="13244"/>
          <ac:spMkLst>
            <pc:docMk/>
            <pc:sldMk cId="1797061358" sldId="2134805864"/>
            <ac:spMk id="72" creationId="{B6125188-F946-48E9-828D-69598BB2475D}"/>
          </ac:spMkLst>
        </pc:spChg>
        <pc:picChg chg="mod">
          <ac:chgData name="Amanda Williams" userId="61f8c09a-035c-44fe-b6a3-de640d11dc15" providerId="ADAL" clId="{AFEF2CB6-913B-4AAF-9918-323618336F22}" dt="2022-04-13T17:33:50.565" v="1355" actId="962"/>
          <ac:picMkLst>
            <pc:docMk/>
            <pc:sldMk cId="1797061358" sldId="2134805864"/>
            <ac:picMk id="2" creationId="{6EF4755F-1886-4243-8B05-DCC08FFBD808}"/>
          </ac:picMkLst>
        </pc:picChg>
        <pc:picChg chg="mod">
          <ac:chgData name="Amanda Williams" userId="61f8c09a-035c-44fe-b6a3-de640d11dc15" providerId="ADAL" clId="{AFEF2CB6-913B-4AAF-9918-323618336F22}" dt="2022-04-13T17:33:55.778" v="1356" actId="13244"/>
          <ac:picMkLst>
            <pc:docMk/>
            <pc:sldMk cId="1797061358" sldId="2134805864"/>
            <ac:picMk id="4" creationId="{C8F17D31-E5D1-4510-9E4D-110EE3870318}"/>
          </ac:picMkLst>
        </pc:picChg>
        <pc:picChg chg="mod">
          <ac:chgData name="Amanda Williams" userId="61f8c09a-035c-44fe-b6a3-de640d11dc15" providerId="ADAL" clId="{AFEF2CB6-913B-4AAF-9918-323618336F22}" dt="2022-04-13T17:30:46.524" v="1338" actId="962"/>
          <ac:picMkLst>
            <pc:docMk/>
            <pc:sldMk cId="1797061358" sldId="2134805864"/>
            <ac:picMk id="7" creationId="{916D570C-EF68-4B18-803E-8107D685BC09}"/>
          </ac:picMkLst>
        </pc:picChg>
        <pc:picChg chg="mod">
          <ac:chgData name="Amanda Williams" userId="61f8c09a-035c-44fe-b6a3-de640d11dc15" providerId="ADAL" clId="{AFEF2CB6-913B-4AAF-9918-323618336F22}" dt="2022-04-13T17:33:46.232" v="1354" actId="962"/>
          <ac:picMkLst>
            <pc:docMk/>
            <pc:sldMk cId="1797061358" sldId="2134805864"/>
            <ac:picMk id="1030" creationId="{DE53D72E-CE6C-4895-BD55-09FD3A6A076C}"/>
          </ac:picMkLst>
        </pc:picChg>
      </pc:sldChg>
    </pc:docChg>
  </pc:docChgLst>
  <pc:docChgLst>
    <pc:chgData name="Melissa Murray" userId="00ada8a6-6a90-431a-8dd5-0dba5271bf27" providerId="ADAL" clId="{C7827273-DB2B-40E2-80B0-206F35B0C54E}"/>
    <pc:docChg chg="modSld">
      <pc:chgData name="Melissa Murray" userId="00ada8a6-6a90-431a-8dd5-0dba5271bf27" providerId="ADAL" clId="{C7827273-DB2B-40E2-80B0-206F35B0C54E}" dt="2022-04-12T13:46:10.221" v="3" actId="2711"/>
      <pc:docMkLst>
        <pc:docMk/>
      </pc:docMkLst>
      <pc:sldChg chg="modSp mod">
        <pc:chgData name="Melissa Murray" userId="00ada8a6-6a90-431a-8dd5-0dba5271bf27" providerId="ADAL" clId="{C7827273-DB2B-40E2-80B0-206F35B0C54E}" dt="2022-04-12T13:46:04.419" v="2" actId="20577"/>
        <pc:sldMkLst>
          <pc:docMk/>
          <pc:sldMk cId="1048721546" sldId="2134805863"/>
        </pc:sldMkLst>
        <pc:spChg chg="mod">
          <ac:chgData name="Melissa Murray" userId="00ada8a6-6a90-431a-8dd5-0dba5271bf27" providerId="ADAL" clId="{C7827273-DB2B-40E2-80B0-206F35B0C54E}" dt="2022-04-12T13:46:04.419" v="2" actId="20577"/>
          <ac:spMkLst>
            <pc:docMk/>
            <pc:sldMk cId="1048721546" sldId="2134805863"/>
            <ac:spMk id="72" creationId="{B6125188-F946-48E9-828D-69598BB2475D}"/>
          </ac:spMkLst>
        </pc:spChg>
      </pc:sldChg>
      <pc:sldChg chg="modSp mod">
        <pc:chgData name="Melissa Murray" userId="00ada8a6-6a90-431a-8dd5-0dba5271bf27" providerId="ADAL" clId="{C7827273-DB2B-40E2-80B0-206F35B0C54E}" dt="2022-04-12T13:46:10.221" v="3" actId="2711"/>
        <pc:sldMkLst>
          <pc:docMk/>
          <pc:sldMk cId="1797061358" sldId="2134805864"/>
        </pc:sldMkLst>
        <pc:spChg chg="mod">
          <ac:chgData name="Melissa Murray" userId="00ada8a6-6a90-431a-8dd5-0dba5271bf27" providerId="ADAL" clId="{C7827273-DB2B-40E2-80B0-206F35B0C54E}" dt="2022-04-12T13:46:10.221" v="3" actId="2711"/>
          <ac:spMkLst>
            <pc:docMk/>
            <pc:sldMk cId="1797061358" sldId="2134805864"/>
            <ac:spMk id="72" creationId="{B6125188-F946-48E9-828D-69598BB2475D}"/>
          </ac:spMkLst>
        </pc:spChg>
      </pc:sldChg>
    </pc:docChg>
  </pc:docChgLst>
  <pc:docChgLst>
    <pc:chgData name="Valerie Neilson" userId="35630ace-dead-42e1-83b9-be998d44ae75" providerId="ADAL" clId="{BC08FE82-0221-40BC-A5A7-1E6FA897D3EC}"/>
    <pc:docChg chg="modSld">
      <pc:chgData name="Valerie Neilson" userId="35630ace-dead-42e1-83b9-be998d44ae75" providerId="ADAL" clId="{BC08FE82-0221-40BC-A5A7-1E6FA897D3EC}" dt="2022-04-12T05:20:28.858" v="9" actId="20577"/>
      <pc:docMkLst>
        <pc:docMk/>
      </pc:docMkLst>
      <pc:sldChg chg="modSp mod">
        <pc:chgData name="Valerie Neilson" userId="35630ace-dead-42e1-83b9-be998d44ae75" providerId="ADAL" clId="{BC08FE82-0221-40BC-A5A7-1E6FA897D3EC}" dt="2022-04-12T05:20:28.858" v="9" actId="20577"/>
        <pc:sldMkLst>
          <pc:docMk/>
          <pc:sldMk cId="1797061358" sldId="2134805864"/>
        </pc:sldMkLst>
        <pc:spChg chg="mod">
          <ac:chgData name="Valerie Neilson" userId="35630ace-dead-42e1-83b9-be998d44ae75" providerId="ADAL" clId="{BC08FE82-0221-40BC-A5A7-1E6FA897D3EC}" dt="2022-04-12T05:20:28.858" v="9" actId="20577"/>
          <ac:spMkLst>
            <pc:docMk/>
            <pc:sldMk cId="1797061358" sldId="2134805864"/>
            <ac:spMk id="79" creationId="{386D1FD0-5E58-46E8-835E-4B69F456C129}"/>
          </ac:spMkLst>
        </pc:spChg>
      </pc:sldChg>
    </pc:docChg>
  </pc:docChgLst>
  <pc:docChgLst>
    <pc:chgData name="Valerie Neilson" userId="35630ace-dead-42e1-83b9-be998d44ae75" providerId="ADAL" clId="{0E0C0F5F-8F23-41A9-A54F-6AC2EB1EA6E5}"/>
    <pc:docChg chg="undo custSel addSld delSld modSld modSection">
      <pc:chgData name="Valerie Neilson" userId="35630ace-dead-42e1-83b9-be998d44ae75" providerId="ADAL" clId="{0E0C0F5F-8F23-41A9-A54F-6AC2EB1EA6E5}" dt="2022-04-12T05:17:40.710" v="2081" actId="404"/>
      <pc:docMkLst>
        <pc:docMk/>
      </pc:docMkLst>
      <pc:sldChg chg="modSp mod">
        <pc:chgData name="Valerie Neilson" userId="35630ace-dead-42e1-83b9-be998d44ae75" providerId="ADAL" clId="{0E0C0F5F-8F23-41A9-A54F-6AC2EB1EA6E5}" dt="2022-04-12T04:08:22.926" v="7" actId="20577"/>
        <pc:sldMkLst>
          <pc:docMk/>
          <pc:sldMk cId="1825884496" sldId="274"/>
        </pc:sldMkLst>
        <pc:spChg chg="mod">
          <ac:chgData name="Valerie Neilson" userId="35630ace-dead-42e1-83b9-be998d44ae75" providerId="ADAL" clId="{0E0C0F5F-8F23-41A9-A54F-6AC2EB1EA6E5}" dt="2022-04-12T04:08:22.926" v="7" actId="20577"/>
          <ac:spMkLst>
            <pc:docMk/>
            <pc:sldMk cId="1825884496" sldId="274"/>
            <ac:spMk id="5" creationId="{1B6E2D88-346E-4B78-AD77-A99A9F392F7C}"/>
          </ac:spMkLst>
        </pc:spChg>
      </pc:sldChg>
      <pc:sldChg chg="modSp del mod">
        <pc:chgData name="Valerie Neilson" userId="35630ace-dead-42e1-83b9-be998d44ae75" providerId="ADAL" clId="{0E0C0F5F-8F23-41A9-A54F-6AC2EB1EA6E5}" dt="2022-04-12T04:17:01.728" v="716" actId="47"/>
        <pc:sldMkLst>
          <pc:docMk/>
          <pc:sldMk cId="45470637" sldId="2134805862"/>
        </pc:sldMkLst>
        <pc:spChg chg="mod">
          <ac:chgData name="Valerie Neilson" userId="35630ace-dead-42e1-83b9-be998d44ae75" providerId="ADAL" clId="{0E0C0F5F-8F23-41A9-A54F-6AC2EB1EA6E5}" dt="2022-04-12T04:08:35.027" v="8" actId="6549"/>
          <ac:spMkLst>
            <pc:docMk/>
            <pc:sldMk cId="45470637" sldId="2134805862"/>
            <ac:spMk id="72" creationId="{B6125188-F946-48E9-828D-69598BB2475D}"/>
          </ac:spMkLst>
        </pc:spChg>
      </pc:sldChg>
      <pc:sldChg chg="addSp delSp modSp mod setBg">
        <pc:chgData name="Valerie Neilson" userId="35630ace-dead-42e1-83b9-be998d44ae75" providerId="ADAL" clId="{0E0C0F5F-8F23-41A9-A54F-6AC2EB1EA6E5}" dt="2022-04-12T05:17:31.212" v="2080" actId="404"/>
        <pc:sldMkLst>
          <pc:docMk/>
          <pc:sldMk cId="1048721546" sldId="2134805863"/>
        </pc:sldMkLst>
        <pc:spChg chg="mod ord">
          <ac:chgData name="Valerie Neilson" userId="35630ace-dead-42e1-83b9-be998d44ae75" providerId="ADAL" clId="{0E0C0F5F-8F23-41A9-A54F-6AC2EB1EA6E5}" dt="2022-04-12T04:40:00.991" v="1171" actId="1076"/>
          <ac:spMkLst>
            <pc:docMk/>
            <pc:sldMk cId="1048721546" sldId="2134805863"/>
            <ac:spMk id="3" creationId="{00000000-0000-0000-0000-000000000000}"/>
          </ac:spMkLst>
        </pc:spChg>
        <pc:spChg chg="ord">
          <ac:chgData name="Valerie Neilson" userId="35630ace-dead-42e1-83b9-be998d44ae75" providerId="ADAL" clId="{0E0C0F5F-8F23-41A9-A54F-6AC2EB1EA6E5}" dt="2022-04-12T04:37:48.872" v="1120" actId="26606"/>
          <ac:spMkLst>
            <pc:docMk/>
            <pc:sldMk cId="1048721546" sldId="2134805863"/>
            <ac:spMk id="14" creationId="{9FBAA2E9-DA2F-4F8E-98B4-B8CFB645937E}"/>
          </ac:spMkLst>
        </pc:spChg>
        <pc:spChg chg="add del">
          <ac:chgData name="Valerie Neilson" userId="35630ace-dead-42e1-83b9-be998d44ae75" providerId="ADAL" clId="{0E0C0F5F-8F23-41A9-A54F-6AC2EB1EA6E5}" dt="2022-04-12T04:53:52.887" v="1425" actId="22"/>
          <ac:spMkLst>
            <pc:docMk/>
            <pc:sldMk cId="1048721546" sldId="2134805863"/>
            <ac:spMk id="32" creationId="{A25AD6D5-89C2-4586-AB3A-98DA6B05FEEC}"/>
          </ac:spMkLst>
        </pc:spChg>
        <pc:spChg chg="mod">
          <ac:chgData name="Valerie Neilson" userId="35630ace-dead-42e1-83b9-be998d44ae75" providerId="ADAL" clId="{0E0C0F5F-8F23-41A9-A54F-6AC2EB1EA6E5}" dt="2022-04-12T05:17:31.212" v="2080" actId="404"/>
          <ac:spMkLst>
            <pc:docMk/>
            <pc:sldMk cId="1048721546" sldId="2134805863"/>
            <ac:spMk id="72" creationId="{B6125188-F946-48E9-828D-69598BB2475D}"/>
          </ac:spMkLst>
        </pc:spChg>
        <pc:spChg chg="mod ord">
          <ac:chgData name="Valerie Neilson" userId="35630ace-dead-42e1-83b9-be998d44ae75" providerId="ADAL" clId="{0E0C0F5F-8F23-41A9-A54F-6AC2EB1EA6E5}" dt="2022-04-12T05:16:50.514" v="2073" actId="20577"/>
          <ac:spMkLst>
            <pc:docMk/>
            <pc:sldMk cId="1048721546" sldId="2134805863"/>
            <ac:spMk id="79" creationId="{386D1FD0-5E58-46E8-835E-4B69F456C129}"/>
          </ac:spMkLst>
        </pc:spChg>
        <pc:spChg chg="add del">
          <ac:chgData name="Valerie Neilson" userId="35630ace-dead-42e1-83b9-be998d44ae75" providerId="ADAL" clId="{0E0C0F5F-8F23-41A9-A54F-6AC2EB1EA6E5}" dt="2022-04-12T04:37:41.268" v="1118" actId="26606"/>
          <ac:spMkLst>
            <pc:docMk/>
            <pc:sldMk cId="1048721546" sldId="2134805863"/>
            <ac:spMk id="201" creationId="{07977D39-626F-40D7-B00F-16E02602DD5A}"/>
          </ac:spMkLst>
        </pc:spChg>
        <pc:spChg chg="add del">
          <ac:chgData name="Valerie Neilson" userId="35630ace-dead-42e1-83b9-be998d44ae75" providerId="ADAL" clId="{0E0C0F5F-8F23-41A9-A54F-6AC2EB1EA6E5}" dt="2022-04-12T04:37:41.268" v="1118" actId="26606"/>
          <ac:spMkLst>
            <pc:docMk/>
            <pc:sldMk cId="1048721546" sldId="2134805863"/>
            <ac:spMk id="203" creationId="{B905CDE4-B751-4B3E-B625-6E59F8903414}"/>
          </ac:spMkLst>
        </pc:spChg>
        <pc:spChg chg="add del">
          <ac:chgData name="Valerie Neilson" userId="35630ace-dead-42e1-83b9-be998d44ae75" providerId="ADAL" clId="{0E0C0F5F-8F23-41A9-A54F-6AC2EB1EA6E5}" dt="2022-04-12T04:37:41.268" v="1118" actId="26606"/>
          <ac:spMkLst>
            <pc:docMk/>
            <pc:sldMk cId="1048721546" sldId="2134805863"/>
            <ac:spMk id="205" creationId="{08108C16-F4C0-44AA-999D-17BD39219B24}"/>
          </ac:spMkLst>
        </pc:spChg>
        <pc:spChg chg="add del">
          <ac:chgData name="Valerie Neilson" userId="35630ace-dead-42e1-83b9-be998d44ae75" providerId="ADAL" clId="{0E0C0F5F-8F23-41A9-A54F-6AC2EB1EA6E5}" dt="2022-04-12T04:37:41.268" v="1118" actId="26606"/>
          <ac:spMkLst>
            <pc:docMk/>
            <pc:sldMk cId="1048721546" sldId="2134805863"/>
            <ac:spMk id="207" creationId="{CDC29AC1-2821-4FCC-B597-88DAF39C36FE}"/>
          </ac:spMkLst>
        </pc:spChg>
        <pc:spChg chg="add del">
          <ac:chgData name="Valerie Neilson" userId="35630ace-dead-42e1-83b9-be998d44ae75" providerId="ADAL" clId="{0E0C0F5F-8F23-41A9-A54F-6AC2EB1EA6E5}" dt="2022-04-12T04:37:41.268" v="1118" actId="26606"/>
          <ac:spMkLst>
            <pc:docMk/>
            <pc:sldMk cId="1048721546" sldId="2134805863"/>
            <ac:spMk id="209" creationId="{C8F10CB3-3B5E-4C7A-98CF-B87454DDFA39}"/>
          </ac:spMkLst>
        </pc:spChg>
        <pc:spChg chg="add del">
          <ac:chgData name="Valerie Neilson" userId="35630ace-dead-42e1-83b9-be998d44ae75" providerId="ADAL" clId="{0E0C0F5F-8F23-41A9-A54F-6AC2EB1EA6E5}" dt="2022-04-12T04:37:48.872" v="1120" actId="26606"/>
          <ac:spMkLst>
            <pc:docMk/>
            <pc:sldMk cId="1048721546" sldId="2134805863"/>
            <ac:spMk id="2054" creationId="{4513F69C-3D6D-4E72-9289-5BC3584D6D3B}"/>
          </ac:spMkLst>
        </pc:spChg>
        <pc:picChg chg="del mod">
          <ac:chgData name="Valerie Neilson" userId="35630ace-dead-42e1-83b9-be998d44ae75" providerId="ADAL" clId="{0E0C0F5F-8F23-41A9-A54F-6AC2EB1EA6E5}" dt="2022-04-12T04:13:21.534" v="488" actId="478"/>
          <ac:picMkLst>
            <pc:docMk/>
            <pc:sldMk cId="1048721546" sldId="2134805863"/>
            <ac:picMk id="4" creationId="{6783E779-0372-45AA-8B29-2C53B2F7ED1B}"/>
          </ac:picMkLst>
        </pc:picChg>
        <pc:picChg chg="add mod ord">
          <ac:chgData name="Valerie Neilson" userId="35630ace-dead-42e1-83b9-be998d44ae75" providerId="ADAL" clId="{0E0C0F5F-8F23-41A9-A54F-6AC2EB1EA6E5}" dt="2022-04-12T05:14:35.537" v="2007" actId="1076"/>
          <ac:picMkLst>
            <pc:docMk/>
            <pc:sldMk cId="1048721546" sldId="2134805863"/>
            <ac:picMk id="5" creationId="{79C655D1-C3DF-4AD8-84DB-D15A8B4D2BA6}"/>
          </ac:picMkLst>
        </pc:picChg>
        <pc:picChg chg="del">
          <ac:chgData name="Valerie Neilson" userId="35630ace-dead-42e1-83b9-be998d44ae75" providerId="ADAL" clId="{0E0C0F5F-8F23-41A9-A54F-6AC2EB1EA6E5}" dt="2022-04-12T04:13:22.237" v="489" actId="478"/>
          <ac:picMkLst>
            <pc:docMk/>
            <pc:sldMk cId="1048721546" sldId="2134805863"/>
            <ac:picMk id="6" creationId="{B383371F-8376-43AB-8344-AA52BEA49BF1}"/>
          </ac:picMkLst>
        </pc:picChg>
        <pc:picChg chg="add mod ord modCrop">
          <ac:chgData name="Valerie Neilson" userId="35630ace-dead-42e1-83b9-be998d44ae75" providerId="ADAL" clId="{0E0C0F5F-8F23-41A9-A54F-6AC2EB1EA6E5}" dt="2022-04-12T05:15:04.149" v="2012" actId="167"/>
          <ac:picMkLst>
            <pc:docMk/>
            <pc:sldMk cId="1048721546" sldId="2134805863"/>
            <ac:picMk id="8" creationId="{E5D079C1-8530-42FD-B0AD-22F6011E3364}"/>
          </ac:picMkLst>
        </pc:picChg>
        <pc:picChg chg="add mod ord modCrop">
          <ac:chgData name="Valerie Neilson" userId="35630ace-dead-42e1-83b9-be998d44ae75" providerId="ADAL" clId="{0E0C0F5F-8F23-41A9-A54F-6AC2EB1EA6E5}" dt="2022-04-12T05:14:21.644" v="2004" actId="14100"/>
          <ac:picMkLst>
            <pc:docMk/>
            <pc:sldMk cId="1048721546" sldId="2134805863"/>
            <ac:picMk id="10" creationId="{F4DA409E-1B1A-4842-8478-264E788439C8}"/>
          </ac:picMkLst>
        </pc:picChg>
        <pc:picChg chg="add mod ord">
          <ac:chgData name="Valerie Neilson" userId="35630ace-dead-42e1-83b9-be998d44ae75" providerId="ADAL" clId="{0E0C0F5F-8F23-41A9-A54F-6AC2EB1EA6E5}" dt="2022-04-12T05:15:21.239" v="2015" actId="14100"/>
          <ac:picMkLst>
            <pc:docMk/>
            <pc:sldMk cId="1048721546" sldId="2134805863"/>
            <ac:picMk id="1026" creationId="{204EDB83-77F8-40D6-83B1-022F86081379}"/>
          </ac:picMkLst>
        </pc:picChg>
        <pc:picChg chg="add mod">
          <ac:chgData name="Valerie Neilson" userId="35630ace-dead-42e1-83b9-be998d44ae75" providerId="ADAL" clId="{0E0C0F5F-8F23-41A9-A54F-6AC2EB1EA6E5}" dt="2022-04-12T05:14:24.426" v="2005" actId="14100"/>
          <ac:picMkLst>
            <pc:docMk/>
            <pc:sldMk cId="1048721546" sldId="2134805863"/>
            <ac:picMk id="1028" creationId="{9A71B89E-DDC8-45AC-92BB-B7DB23576B9E}"/>
          </ac:picMkLst>
        </pc:picChg>
        <pc:picChg chg="add del mod">
          <ac:chgData name="Valerie Neilson" userId="35630ace-dead-42e1-83b9-be998d44ae75" providerId="ADAL" clId="{0E0C0F5F-8F23-41A9-A54F-6AC2EB1EA6E5}" dt="2022-04-12T04:43:07.284" v="1239" actId="478"/>
          <ac:picMkLst>
            <pc:docMk/>
            <pc:sldMk cId="1048721546" sldId="2134805863"/>
            <ac:picMk id="1030" creationId="{DE53D72E-CE6C-4895-BD55-09FD3A6A076C}"/>
          </ac:picMkLst>
        </pc:picChg>
        <pc:picChg chg="add mod">
          <ac:chgData name="Valerie Neilson" userId="35630ace-dead-42e1-83b9-be998d44ae75" providerId="ADAL" clId="{0E0C0F5F-8F23-41A9-A54F-6AC2EB1EA6E5}" dt="2022-04-12T04:48:39.548" v="1334" actId="1076"/>
          <ac:picMkLst>
            <pc:docMk/>
            <pc:sldMk cId="1048721546" sldId="2134805863"/>
            <ac:picMk id="1032" creationId="{5920EF9C-2BDB-4EB0-B2A9-012D8BCCBA80}"/>
          </ac:picMkLst>
        </pc:picChg>
        <pc:picChg chg="add mod">
          <ac:chgData name="Valerie Neilson" userId="35630ace-dead-42e1-83b9-be998d44ae75" providerId="ADAL" clId="{0E0C0F5F-8F23-41A9-A54F-6AC2EB1EA6E5}" dt="2022-04-12T04:44:25.109" v="1271" actId="1076"/>
          <ac:picMkLst>
            <pc:docMk/>
            <pc:sldMk cId="1048721546" sldId="2134805863"/>
            <ac:picMk id="1034" creationId="{BDD70328-95DB-4097-83D8-0EA445D7E6C2}"/>
          </ac:picMkLst>
        </pc:picChg>
        <pc:picChg chg="del mod ord">
          <ac:chgData name="Valerie Neilson" userId="35630ace-dead-42e1-83b9-be998d44ae75" providerId="ADAL" clId="{0E0C0F5F-8F23-41A9-A54F-6AC2EB1EA6E5}" dt="2022-04-12T04:43:13.094" v="1241" actId="478"/>
          <ac:picMkLst>
            <pc:docMk/>
            <pc:sldMk cId="1048721546" sldId="2134805863"/>
            <ac:picMk id="2050" creationId="{A64DFE25-B162-43BE-992A-5BD13786D0D6}"/>
          </ac:picMkLst>
        </pc:picChg>
        <pc:picChg chg="del mod ord">
          <ac:chgData name="Valerie Neilson" userId="35630ace-dead-42e1-83b9-be998d44ae75" providerId="ADAL" clId="{0E0C0F5F-8F23-41A9-A54F-6AC2EB1EA6E5}" dt="2022-04-12T04:44:19.066" v="1268" actId="478"/>
          <ac:picMkLst>
            <pc:docMk/>
            <pc:sldMk cId="1048721546" sldId="2134805863"/>
            <ac:picMk id="2052" creationId="{32E217C6-761C-47D1-A17F-5E8F23D3C1A0}"/>
          </ac:picMkLst>
        </pc:picChg>
        <pc:cxnChg chg="add del">
          <ac:chgData name="Valerie Neilson" userId="35630ace-dead-42e1-83b9-be998d44ae75" providerId="ADAL" clId="{0E0C0F5F-8F23-41A9-A54F-6AC2EB1EA6E5}" dt="2022-04-12T04:37:55.656" v="1122" actId="26606"/>
          <ac:cxnSpMkLst>
            <pc:docMk/>
            <pc:sldMk cId="1048721546" sldId="2134805863"/>
            <ac:cxnSpMk id="2056" creationId="{822A5670-0F7B-4199-AEAB-33FBA9CEA44D}"/>
          </ac:cxnSpMkLst>
        </pc:cxnChg>
        <pc:cxnChg chg="add del">
          <ac:chgData name="Valerie Neilson" userId="35630ace-dead-42e1-83b9-be998d44ae75" providerId="ADAL" clId="{0E0C0F5F-8F23-41A9-A54F-6AC2EB1EA6E5}" dt="2022-04-12T04:37:55.656" v="1122" actId="26606"/>
          <ac:cxnSpMkLst>
            <pc:docMk/>
            <pc:sldMk cId="1048721546" sldId="2134805863"/>
            <ac:cxnSpMk id="2057" creationId="{8BB1744D-A7DF-4B65-B6E3-DCF12BB2D869}"/>
          </ac:cxnSpMkLst>
        </pc:cxnChg>
        <pc:cxnChg chg="add del">
          <ac:chgData name="Valerie Neilson" userId="35630ace-dead-42e1-83b9-be998d44ae75" providerId="ADAL" clId="{0E0C0F5F-8F23-41A9-A54F-6AC2EB1EA6E5}" dt="2022-04-12T04:37:55.656" v="1122" actId="26606"/>
          <ac:cxnSpMkLst>
            <pc:docMk/>
            <pc:sldMk cId="1048721546" sldId="2134805863"/>
            <ac:cxnSpMk id="2058" creationId="{882DD753-EA38-4E86-91FB-05041A44A28E}"/>
          </ac:cxnSpMkLst>
        </pc:cxnChg>
        <pc:cxnChg chg="add del">
          <ac:chgData name="Valerie Neilson" userId="35630ace-dead-42e1-83b9-be998d44ae75" providerId="ADAL" clId="{0E0C0F5F-8F23-41A9-A54F-6AC2EB1EA6E5}" dt="2022-04-12T04:37:55.656" v="1122" actId="26606"/>
          <ac:cxnSpMkLst>
            <pc:docMk/>
            <pc:sldMk cId="1048721546" sldId="2134805863"/>
            <ac:cxnSpMk id="2059" creationId="{6DA63E78-7704-45EF-B5D3-EADDF5D82674}"/>
          </ac:cxnSpMkLst>
        </pc:cxnChg>
      </pc:sldChg>
      <pc:sldChg chg="addSp delSp modSp add mod">
        <pc:chgData name="Valerie Neilson" userId="35630ace-dead-42e1-83b9-be998d44ae75" providerId="ADAL" clId="{0E0C0F5F-8F23-41A9-A54F-6AC2EB1EA6E5}" dt="2022-04-12T05:17:40.710" v="2081" actId="404"/>
        <pc:sldMkLst>
          <pc:docMk/>
          <pc:sldMk cId="1797061358" sldId="2134805864"/>
        </pc:sldMkLst>
        <pc:spChg chg="mod">
          <ac:chgData name="Valerie Neilson" userId="35630ace-dead-42e1-83b9-be998d44ae75" providerId="ADAL" clId="{0E0C0F5F-8F23-41A9-A54F-6AC2EB1EA6E5}" dt="2022-04-12T05:17:40.710" v="2081" actId="404"/>
          <ac:spMkLst>
            <pc:docMk/>
            <pc:sldMk cId="1797061358" sldId="2134805864"/>
            <ac:spMk id="72" creationId="{B6125188-F946-48E9-828D-69598BB2475D}"/>
          </ac:spMkLst>
        </pc:spChg>
        <pc:spChg chg="mod">
          <ac:chgData name="Valerie Neilson" userId="35630ace-dead-42e1-83b9-be998d44ae75" providerId="ADAL" clId="{0E0C0F5F-8F23-41A9-A54F-6AC2EB1EA6E5}" dt="2022-04-12T05:13:25.058" v="1996" actId="20577"/>
          <ac:spMkLst>
            <pc:docMk/>
            <pc:sldMk cId="1797061358" sldId="2134805864"/>
            <ac:spMk id="79" creationId="{386D1FD0-5E58-46E8-835E-4B69F456C129}"/>
          </ac:spMkLst>
        </pc:spChg>
        <pc:picChg chg="add mod">
          <ac:chgData name="Valerie Neilson" userId="35630ace-dead-42e1-83b9-be998d44ae75" providerId="ADAL" clId="{0E0C0F5F-8F23-41A9-A54F-6AC2EB1EA6E5}" dt="2022-04-12T05:11:09.152" v="1961" actId="1076"/>
          <ac:picMkLst>
            <pc:docMk/>
            <pc:sldMk cId="1797061358" sldId="2134805864"/>
            <ac:picMk id="2" creationId="{6EF4755F-1886-4243-8B05-DCC08FFBD808}"/>
          </ac:picMkLst>
        </pc:picChg>
        <pc:picChg chg="add mod">
          <ac:chgData name="Valerie Neilson" userId="35630ace-dead-42e1-83b9-be998d44ae75" providerId="ADAL" clId="{0E0C0F5F-8F23-41A9-A54F-6AC2EB1EA6E5}" dt="2022-04-12T05:12:27.570" v="1979" actId="14100"/>
          <ac:picMkLst>
            <pc:docMk/>
            <pc:sldMk cId="1797061358" sldId="2134805864"/>
            <ac:picMk id="4" creationId="{C8F17D31-E5D1-4510-9E4D-110EE3870318}"/>
          </ac:picMkLst>
        </pc:picChg>
        <pc:picChg chg="del">
          <ac:chgData name="Valerie Neilson" userId="35630ace-dead-42e1-83b9-be998d44ae75" providerId="ADAL" clId="{0E0C0F5F-8F23-41A9-A54F-6AC2EB1EA6E5}" dt="2022-04-12T04:56:32.923" v="1551" actId="478"/>
          <ac:picMkLst>
            <pc:docMk/>
            <pc:sldMk cId="1797061358" sldId="2134805864"/>
            <ac:picMk id="5" creationId="{79C655D1-C3DF-4AD8-84DB-D15A8B4D2BA6}"/>
          </ac:picMkLst>
        </pc:picChg>
        <pc:picChg chg="add mod modCrop">
          <ac:chgData name="Valerie Neilson" userId="35630ace-dead-42e1-83b9-be998d44ae75" providerId="ADAL" clId="{0E0C0F5F-8F23-41A9-A54F-6AC2EB1EA6E5}" dt="2022-04-12T05:12:21.523" v="1977" actId="14100"/>
          <ac:picMkLst>
            <pc:docMk/>
            <pc:sldMk cId="1797061358" sldId="2134805864"/>
            <ac:picMk id="7" creationId="{916D570C-EF68-4B18-803E-8107D685BC09}"/>
          </ac:picMkLst>
        </pc:picChg>
        <pc:picChg chg="del">
          <ac:chgData name="Valerie Neilson" userId="35630ace-dead-42e1-83b9-be998d44ae75" providerId="ADAL" clId="{0E0C0F5F-8F23-41A9-A54F-6AC2EB1EA6E5}" dt="2022-04-12T04:56:31.667" v="1549" actId="478"/>
          <ac:picMkLst>
            <pc:docMk/>
            <pc:sldMk cId="1797061358" sldId="2134805864"/>
            <ac:picMk id="8" creationId="{E5D079C1-8530-42FD-B0AD-22F6011E3364}"/>
          </ac:picMkLst>
        </pc:picChg>
        <pc:picChg chg="del">
          <ac:chgData name="Valerie Neilson" userId="35630ace-dead-42e1-83b9-be998d44ae75" providerId="ADAL" clId="{0E0C0F5F-8F23-41A9-A54F-6AC2EB1EA6E5}" dt="2022-04-12T04:56:32.386" v="1550" actId="478"/>
          <ac:picMkLst>
            <pc:docMk/>
            <pc:sldMk cId="1797061358" sldId="2134805864"/>
            <ac:picMk id="10" creationId="{F4DA409E-1B1A-4842-8478-264E788439C8}"/>
          </ac:picMkLst>
        </pc:picChg>
        <pc:picChg chg="del mod">
          <ac:chgData name="Valerie Neilson" userId="35630ace-dead-42e1-83b9-be998d44ae75" providerId="ADAL" clId="{0E0C0F5F-8F23-41A9-A54F-6AC2EB1EA6E5}" dt="2022-04-12T04:56:33.571" v="1553" actId="478"/>
          <ac:picMkLst>
            <pc:docMk/>
            <pc:sldMk cId="1797061358" sldId="2134805864"/>
            <ac:picMk id="1026" creationId="{204EDB83-77F8-40D6-83B1-022F86081379}"/>
          </ac:picMkLst>
        </pc:picChg>
        <pc:picChg chg="del">
          <ac:chgData name="Valerie Neilson" userId="35630ace-dead-42e1-83b9-be998d44ae75" providerId="ADAL" clId="{0E0C0F5F-8F23-41A9-A54F-6AC2EB1EA6E5}" dt="2022-04-12T04:56:30.773" v="1548" actId="478"/>
          <ac:picMkLst>
            <pc:docMk/>
            <pc:sldMk cId="1797061358" sldId="2134805864"/>
            <ac:picMk id="1028" creationId="{9A71B89E-DDC8-45AC-92BB-B7DB23576B9E}"/>
          </ac:picMkLst>
        </pc:picChg>
        <pc:picChg chg="mod">
          <ac:chgData name="Valerie Neilson" userId="35630ace-dead-42e1-83b9-be998d44ae75" providerId="ADAL" clId="{0E0C0F5F-8F23-41A9-A54F-6AC2EB1EA6E5}" dt="2022-04-12T05:12:16.478" v="1976" actId="14100"/>
          <ac:picMkLst>
            <pc:docMk/>
            <pc:sldMk cId="1797061358" sldId="2134805864"/>
            <ac:picMk id="1030" creationId="{DE53D72E-CE6C-4895-BD55-09FD3A6A076C}"/>
          </ac:picMkLst>
        </pc:picChg>
        <pc:picChg chg="del">
          <ac:chgData name="Valerie Neilson" userId="35630ace-dead-42e1-83b9-be998d44ae75" providerId="ADAL" clId="{0E0C0F5F-8F23-41A9-A54F-6AC2EB1EA6E5}" dt="2022-04-12T04:56:29.867" v="1547" actId="478"/>
          <ac:picMkLst>
            <pc:docMk/>
            <pc:sldMk cId="1797061358" sldId="2134805864"/>
            <ac:picMk id="1032" creationId="{5920EF9C-2BDB-4EB0-B2A9-012D8BCCBA80}"/>
          </ac:picMkLst>
        </pc:picChg>
        <pc:picChg chg="del">
          <ac:chgData name="Valerie Neilson" userId="35630ace-dead-42e1-83b9-be998d44ae75" providerId="ADAL" clId="{0E0C0F5F-8F23-41A9-A54F-6AC2EB1EA6E5}" dt="2022-04-12T04:56:28.970" v="1546" actId="478"/>
          <ac:picMkLst>
            <pc:docMk/>
            <pc:sldMk cId="1797061358" sldId="2134805864"/>
            <ac:picMk id="1034" creationId="{BDD70328-95DB-4097-83D8-0EA445D7E6C2}"/>
          </ac:picMkLst>
        </pc:picChg>
        <pc:picChg chg="del mod">
          <ac:chgData name="Valerie Neilson" userId="35630ace-dead-42e1-83b9-be998d44ae75" providerId="ADAL" clId="{0E0C0F5F-8F23-41A9-A54F-6AC2EB1EA6E5}" dt="2022-04-12T05:08:49.155" v="1927" actId="478"/>
          <ac:picMkLst>
            <pc:docMk/>
            <pc:sldMk cId="1797061358" sldId="2134805864"/>
            <ac:picMk id="2050" creationId="{A64DFE25-B162-43BE-992A-5BD13786D0D6}"/>
          </ac:picMkLst>
        </pc:picChg>
        <pc:picChg chg="del">
          <ac:chgData name="Valerie Neilson" userId="35630ace-dead-42e1-83b9-be998d44ae75" providerId="ADAL" clId="{0E0C0F5F-8F23-41A9-A54F-6AC2EB1EA6E5}" dt="2022-04-12T04:56:34.747" v="1554" actId="478"/>
          <ac:picMkLst>
            <pc:docMk/>
            <pc:sldMk cId="1797061358" sldId="2134805864"/>
            <ac:picMk id="2052" creationId="{32E217C6-761C-47D1-A17F-5E8F23D3C1A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r">
              <a:defRPr sz="1200"/>
            </a:lvl1pPr>
          </a:lstStyle>
          <a:p>
            <a:fld id="{4F245434-567A-4620-8FC8-55433F068DD1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r">
              <a:defRPr sz="1200"/>
            </a:lvl1pPr>
          </a:lstStyle>
          <a:p>
            <a:fld id="{77CEE1A1-C494-4ADE-8171-D12D9B155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79848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r">
              <a:defRPr sz="1200"/>
            </a:lvl1pPr>
          </a:lstStyle>
          <a:p>
            <a:fld id="{04BA20F5-A2F2-407B-BBED-933DB2FE00A5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4" tIns="46582" rIns="93164" bIns="4658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64" tIns="46582" rIns="93164" bIns="4658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r">
              <a:defRPr sz="1200"/>
            </a:lvl1pPr>
          </a:lstStyle>
          <a:p>
            <a:fld id="{9A837AF6-E416-4101-A3E5-5765873A9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52771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124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88720" lvl="2" indent="-34290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§"/>
            </a:pPr>
            <a:endParaRPr lang="en-US" sz="10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507788-72A1-43AF-9F9D-83F8944D99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841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88720" lvl="2" indent="-34290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§"/>
            </a:pPr>
            <a:endParaRPr lang="en-US" sz="10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507788-72A1-43AF-9F9D-83F8944D99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74164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159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69708" y="1155315"/>
            <a:ext cx="7422292" cy="2387600"/>
          </a:xfrm>
        </p:spPr>
        <p:txBody>
          <a:bodyPr anchor="b"/>
          <a:lstStyle>
            <a:lvl1pPr algn="ctr">
              <a:defRPr sz="6000">
                <a:solidFill>
                  <a:srgbClr val="6C6D70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9708" y="3602038"/>
            <a:ext cx="7422292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C3C4C0"/>
                </a:solidFill>
                <a:latin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18662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Blue 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BB82-2418-4D35-9A7E-6ED0E6E63174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409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971592" y="1709738"/>
            <a:ext cx="6092890" cy="2852737"/>
          </a:xfrm>
        </p:spPr>
        <p:txBody>
          <a:bodyPr anchor="b"/>
          <a:lstStyle>
            <a:lvl1pPr>
              <a:defRPr sz="6000"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5971592" y="4589463"/>
            <a:ext cx="609289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C3C4C0"/>
                </a:solidFill>
                <a:latin typeface="Trebuchet MS" panose="020B0603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1522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ight Blue 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BB82-2418-4D35-9A7E-6ED0E6E63174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8573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971592" y="1709738"/>
            <a:ext cx="6092890" cy="2852737"/>
          </a:xfrm>
        </p:spPr>
        <p:txBody>
          <a:bodyPr anchor="b"/>
          <a:lstStyle>
            <a:lvl1pPr>
              <a:defRPr sz="6000"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5971592" y="4589463"/>
            <a:ext cx="609289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C3C4C0"/>
                </a:solidFill>
                <a:latin typeface="Trebuchet MS" panose="020B0603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46372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Trebuchet MS" panose="020B0603020202020204" pitchFamily="34" charset="0"/>
              </a:defRPr>
            </a:lvl1pPr>
            <a:lvl2pPr>
              <a:defRPr sz="2800">
                <a:latin typeface="Trebuchet MS" panose="020B0603020202020204" pitchFamily="34" charset="0"/>
              </a:defRPr>
            </a:lvl2pPr>
            <a:lvl3pPr>
              <a:defRPr sz="2400">
                <a:latin typeface="Trebuchet MS" panose="020B0603020202020204" pitchFamily="34" charset="0"/>
              </a:defRPr>
            </a:lvl3pPr>
            <a:lvl4pPr>
              <a:defRPr sz="2000">
                <a:latin typeface="Trebuchet MS" panose="020B0603020202020204" pitchFamily="34" charset="0"/>
              </a:defRPr>
            </a:lvl4pPr>
            <a:lvl5pPr>
              <a:defRPr sz="2000">
                <a:latin typeface="Trebuchet MS" panose="020B0603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Trebuchet MS" panose="020B0603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097" y="6125954"/>
            <a:ext cx="1664044" cy="4607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494270" y="6356350"/>
            <a:ext cx="9605319" cy="0"/>
          </a:xfrm>
          <a:prstGeom prst="line">
            <a:avLst/>
          </a:prstGeom>
          <a:ln>
            <a:solidFill>
              <a:srgbClr val="C3C4C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5950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Trebuchet MS" panose="020B0603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Trebuchet MS" panose="020B0603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097" y="6125954"/>
            <a:ext cx="1664044" cy="4607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494270" y="6356350"/>
            <a:ext cx="9605319" cy="0"/>
          </a:xfrm>
          <a:prstGeom prst="line">
            <a:avLst/>
          </a:prstGeom>
          <a:ln>
            <a:solidFill>
              <a:srgbClr val="C3C4C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0853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212710"/>
          </a:xfrm>
        </p:spPr>
        <p:txBody>
          <a:bodyPr vert="eaVert"/>
          <a:lstStyle>
            <a:lvl1pPr>
              <a:defRPr>
                <a:latin typeface="Trebuchet MS" panose="020B0603020202020204" pitchFamily="34" charset="0"/>
              </a:defRPr>
            </a:lvl1pPr>
            <a:lvl2pPr>
              <a:defRPr>
                <a:latin typeface="Trebuchet MS" panose="020B0603020202020204" pitchFamily="34" charset="0"/>
              </a:defRPr>
            </a:lvl2pPr>
            <a:lvl3pPr>
              <a:defRPr>
                <a:latin typeface="Trebuchet MS" panose="020B0603020202020204" pitchFamily="34" charset="0"/>
              </a:defRPr>
            </a:lvl3pPr>
            <a:lvl4pPr>
              <a:defRPr>
                <a:latin typeface="Trebuchet MS" panose="020B0603020202020204" pitchFamily="34" charset="0"/>
              </a:defRPr>
            </a:lvl4pPr>
            <a:lvl5pPr>
              <a:defRPr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097" y="6125954"/>
            <a:ext cx="1664044" cy="460792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494270" y="6356350"/>
            <a:ext cx="9605319" cy="0"/>
          </a:xfrm>
          <a:prstGeom prst="line">
            <a:avLst/>
          </a:prstGeom>
          <a:ln>
            <a:solidFill>
              <a:srgbClr val="C3C4C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01455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760829"/>
          </a:xfrm>
        </p:spPr>
        <p:txBody>
          <a:bodyPr vert="eaVert"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760829"/>
          </a:xfrm>
        </p:spPr>
        <p:txBody>
          <a:bodyPr vert="eaVert"/>
          <a:lstStyle>
            <a:lvl1pPr>
              <a:defRPr>
                <a:latin typeface="Trebuchet MS" panose="020B0603020202020204" pitchFamily="34" charset="0"/>
              </a:defRPr>
            </a:lvl1pPr>
            <a:lvl2pPr>
              <a:defRPr>
                <a:latin typeface="Trebuchet MS" panose="020B0603020202020204" pitchFamily="34" charset="0"/>
              </a:defRPr>
            </a:lvl2pPr>
            <a:lvl3pPr>
              <a:defRPr>
                <a:latin typeface="Trebuchet MS" panose="020B0603020202020204" pitchFamily="34" charset="0"/>
              </a:defRPr>
            </a:lvl3pPr>
            <a:lvl4pPr>
              <a:defRPr>
                <a:latin typeface="Trebuchet MS" panose="020B0603020202020204" pitchFamily="34" charset="0"/>
              </a:defRPr>
            </a:lvl4pPr>
            <a:lvl5pPr>
              <a:defRPr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097" y="6125954"/>
            <a:ext cx="1664044" cy="460792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494270" y="6356350"/>
            <a:ext cx="9605319" cy="0"/>
          </a:xfrm>
          <a:prstGeom prst="line">
            <a:avLst/>
          </a:prstGeom>
          <a:ln>
            <a:solidFill>
              <a:srgbClr val="C3C4C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32207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C677196-F4F5-4DBE-AE09-B3FC81788EFF}"/>
              </a:ext>
            </a:extLst>
          </p:cNvPr>
          <p:cNvSpPr/>
          <p:nvPr userDrawn="1"/>
        </p:nvSpPr>
        <p:spPr>
          <a:xfrm>
            <a:off x="0" y="0"/>
            <a:ext cx="12192000" cy="1602377"/>
          </a:xfrm>
          <a:prstGeom prst="rect">
            <a:avLst/>
          </a:prstGeom>
          <a:solidFill>
            <a:srgbClr val="147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AE53707-5CB9-477F-B609-EC394AAB541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6"/>
            <a:ext cx="10515600" cy="4212710"/>
          </a:xfr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2400">
                <a:solidFill>
                  <a:srgbClr val="6465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sz="2400">
                <a:solidFill>
                  <a:srgbClr val="6465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5pPr>
          </a:lstStyle>
          <a:p>
            <a:r>
              <a:rPr lang="en-US"/>
              <a:t>Bullet Points</a:t>
            </a:r>
          </a:p>
          <a:p>
            <a:r>
              <a:rPr lang="en-US"/>
              <a:t>2</a:t>
            </a:r>
          </a:p>
          <a:p>
            <a:pPr lvl="1"/>
            <a:r>
              <a:rPr lang="en-US"/>
              <a:t>Sub</a:t>
            </a:r>
          </a:p>
          <a:p>
            <a:pPr lvl="1"/>
            <a:r>
              <a:rPr lang="en-US"/>
              <a:t>Sub</a:t>
            </a:r>
          </a:p>
          <a:p>
            <a:r>
              <a:rPr lang="en-US"/>
              <a:t>3</a:t>
            </a:r>
          </a:p>
          <a:p>
            <a:r>
              <a:rPr lang="en-US"/>
              <a:t>4</a:t>
            </a:r>
          </a:p>
          <a:p>
            <a:r>
              <a:rPr lang="en-US"/>
              <a:t>5</a:t>
            </a:r>
          </a:p>
          <a:p>
            <a:pPr lvl="1"/>
            <a:r>
              <a:rPr lang="en-US"/>
              <a:t>Sub</a:t>
            </a:r>
          </a:p>
          <a:p>
            <a:pPr lvl="1"/>
            <a:r>
              <a:rPr lang="en-US"/>
              <a:t>Sub</a:t>
            </a:r>
          </a:p>
          <a:p>
            <a:r>
              <a:rPr lang="en-US"/>
              <a:t>6 Max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1183AD9-DBB1-4C4E-B7D2-EC6B10A7D9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1"/>
          <a:stretch/>
        </p:blipFill>
        <p:spPr>
          <a:xfrm>
            <a:off x="-8313" y="0"/>
            <a:ext cx="761451" cy="160237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621BBAC-2ECD-4C48-9287-1E930C41E4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85085"/>
            <a:ext cx="9054830" cy="978581"/>
          </a:xfr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8454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32861" y="2741847"/>
            <a:ext cx="7422292" cy="1374306"/>
          </a:xfrm>
        </p:spPr>
        <p:txBody>
          <a:bodyPr anchor="b"/>
          <a:lstStyle>
            <a:lvl1pPr algn="ctr">
              <a:defRPr sz="6000">
                <a:solidFill>
                  <a:srgbClr val="6465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Start &amp; End Title Slide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C441D1-7667-4CC9-81D1-0168AD4D3ADA}"/>
              </a:ext>
            </a:extLst>
          </p:cNvPr>
          <p:cNvSpPr/>
          <p:nvPr userDrawn="1"/>
        </p:nvSpPr>
        <p:spPr>
          <a:xfrm>
            <a:off x="8902931" y="5353098"/>
            <a:ext cx="3025833" cy="10557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32861" y="4116153"/>
            <a:ext cx="7422292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C3C4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19034145-D8DE-48BF-B54E-BAEE88D059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4" r="71820"/>
          <a:stretch/>
        </p:blipFill>
        <p:spPr>
          <a:xfrm>
            <a:off x="0" y="0"/>
            <a:ext cx="3695926" cy="687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8603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C677196-F4F5-4DBE-AE09-B3FC81788EFF}"/>
              </a:ext>
            </a:extLst>
          </p:cNvPr>
          <p:cNvSpPr/>
          <p:nvPr userDrawn="1"/>
        </p:nvSpPr>
        <p:spPr>
          <a:xfrm>
            <a:off x="0" y="0"/>
            <a:ext cx="12192000" cy="1602377"/>
          </a:xfrm>
          <a:prstGeom prst="rect">
            <a:avLst/>
          </a:prstGeom>
          <a:solidFill>
            <a:srgbClr val="147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F18C7C4-5319-415E-89C7-FD3E4B74C72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285085"/>
            <a:ext cx="6010102" cy="978581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AE53707-5CB9-477F-B609-EC394AAB541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6"/>
            <a:ext cx="10515600" cy="4212710"/>
          </a:xfr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2400">
                <a:solidFill>
                  <a:srgbClr val="6465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sz="2400">
                <a:solidFill>
                  <a:srgbClr val="6465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5pPr>
          </a:lstStyle>
          <a:p>
            <a:r>
              <a:rPr lang="en-US"/>
              <a:t>Bullet Points</a:t>
            </a:r>
          </a:p>
          <a:p>
            <a:r>
              <a:rPr lang="en-US"/>
              <a:t>2</a:t>
            </a:r>
          </a:p>
          <a:p>
            <a:pPr lvl="1"/>
            <a:r>
              <a:rPr lang="en-US"/>
              <a:t>Sub</a:t>
            </a:r>
          </a:p>
          <a:p>
            <a:pPr lvl="1"/>
            <a:r>
              <a:rPr lang="en-US"/>
              <a:t>Sub</a:t>
            </a:r>
          </a:p>
          <a:p>
            <a:r>
              <a:rPr lang="en-US"/>
              <a:t>3</a:t>
            </a:r>
          </a:p>
          <a:p>
            <a:r>
              <a:rPr lang="en-US"/>
              <a:t>4</a:t>
            </a:r>
          </a:p>
          <a:p>
            <a:r>
              <a:rPr lang="en-US"/>
              <a:t>5</a:t>
            </a:r>
          </a:p>
          <a:p>
            <a:pPr lvl="1"/>
            <a:r>
              <a:rPr lang="en-US"/>
              <a:t>Sub</a:t>
            </a:r>
          </a:p>
          <a:p>
            <a:pPr lvl="1"/>
            <a:r>
              <a:rPr lang="en-US"/>
              <a:t>Sub</a:t>
            </a:r>
          </a:p>
          <a:p>
            <a:r>
              <a:rPr lang="en-US"/>
              <a:t>6 Max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1183AD9-DBB1-4C4E-B7D2-EC6B10A7D9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1"/>
          <a:stretch/>
        </p:blipFill>
        <p:spPr>
          <a:xfrm>
            <a:off x="-8313" y="0"/>
            <a:ext cx="761451" cy="160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8726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4487CBF-E4FD-4A67-B827-B262340E662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237424"/>
          </a:xfrm>
        </p:spPr>
        <p:txBody>
          <a:bodyPr/>
          <a:lstStyle>
            <a:lvl1pPr>
              <a:defRPr sz="2400">
                <a:solidFill>
                  <a:srgbClr val="6465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2000">
                <a:solidFill>
                  <a:srgbClr val="6465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solidFill>
                  <a:srgbClr val="6465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solidFill>
                  <a:srgbClr val="6465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solidFill>
                  <a:srgbClr val="6465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5A874D0A-FFE7-4BF8-84BA-A75B827DF6A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237424"/>
          </a:xfrm>
        </p:spPr>
        <p:txBody>
          <a:bodyPr/>
          <a:lstStyle>
            <a:lvl1pPr>
              <a:defRPr sz="2400">
                <a:solidFill>
                  <a:srgbClr val="6465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2000">
                <a:solidFill>
                  <a:srgbClr val="6465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solidFill>
                  <a:srgbClr val="6465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solidFill>
                  <a:srgbClr val="6465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solidFill>
                  <a:srgbClr val="6465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513BA7-ABAB-4BA6-9FC8-285AB9B79879}"/>
              </a:ext>
            </a:extLst>
          </p:cNvPr>
          <p:cNvSpPr/>
          <p:nvPr userDrawn="1"/>
        </p:nvSpPr>
        <p:spPr>
          <a:xfrm>
            <a:off x="0" y="0"/>
            <a:ext cx="12192000" cy="1602377"/>
          </a:xfrm>
          <a:prstGeom prst="rect">
            <a:avLst/>
          </a:prstGeom>
          <a:solidFill>
            <a:srgbClr val="147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CB1532B-198B-4DA8-A36F-831554A1FA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1"/>
          <a:stretch/>
        </p:blipFill>
        <p:spPr>
          <a:xfrm>
            <a:off x="-8313" y="0"/>
            <a:ext cx="761451" cy="1602377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3D98A6E0-FF3E-401F-AE77-6CE26431D3E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285085"/>
            <a:ext cx="6010102" cy="978581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832514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n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1214438"/>
            <a:ext cx="8295503" cy="2387600"/>
          </a:xfrm>
        </p:spPr>
        <p:txBody>
          <a:bodyPr anchor="b"/>
          <a:lstStyle>
            <a:lvl1pPr algn="ctr">
              <a:defRPr sz="6000">
                <a:solidFill>
                  <a:srgbClr val="6C6D70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628854"/>
            <a:ext cx="8295502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C3C4C0"/>
                </a:solidFill>
                <a:latin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194693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9E27D8C-353B-401C-B111-72ADE3E946E2}"/>
              </a:ext>
            </a:extLst>
          </p:cNvPr>
          <p:cNvSpPr/>
          <p:nvPr userDrawn="1"/>
        </p:nvSpPr>
        <p:spPr>
          <a:xfrm>
            <a:off x="0" y="0"/>
            <a:ext cx="4902926" cy="6858000"/>
          </a:xfrm>
          <a:prstGeom prst="rect">
            <a:avLst/>
          </a:prstGeom>
          <a:solidFill>
            <a:srgbClr val="147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87C99FD-4B33-4036-9832-BBF05A0626F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" y="513805"/>
            <a:ext cx="4902927" cy="978581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ADAEA9F-E822-4991-ADA1-26F8D9464D3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12526" y="513805"/>
            <a:ext cx="6259286" cy="5860362"/>
          </a:xfr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2400">
                <a:solidFill>
                  <a:srgbClr val="6465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sz="2400">
                <a:solidFill>
                  <a:srgbClr val="6C6D70"/>
                </a:solidFill>
                <a:latin typeface="Trebuchet MS" panose="020B0603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5pPr>
          </a:lstStyle>
          <a:p>
            <a:r>
              <a:rPr lang="en-US"/>
              <a:t>Bullet Points</a:t>
            </a:r>
          </a:p>
          <a:p>
            <a:r>
              <a:rPr lang="en-US"/>
              <a:t>2</a:t>
            </a:r>
          </a:p>
          <a:p>
            <a:r>
              <a:rPr lang="en-US"/>
              <a:t>3</a:t>
            </a:r>
          </a:p>
          <a:p>
            <a:r>
              <a:rPr lang="en-US"/>
              <a:t>4</a:t>
            </a:r>
          </a:p>
          <a:p>
            <a:r>
              <a:rPr lang="en-US"/>
              <a:t>5</a:t>
            </a:r>
          </a:p>
          <a:p>
            <a:r>
              <a:rPr lang="en-US"/>
              <a:t>6 Max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DC87E17-9646-4FB5-9F7C-68C322115E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1"/>
          <a:stretch/>
        </p:blipFill>
        <p:spPr>
          <a:xfrm>
            <a:off x="0" y="612938"/>
            <a:ext cx="2828355" cy="5951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785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9E27D8C-353B-401C-B111-72ADE3E946E2}"/>
              </a:ext>
            </a:extLst>
          </p:cNvPr>
          <p:cNvSpPr/>
          <p:nvPr userDrawn="1"/>
        </p:nvSpPr>
        <p:spPr>
          <a:xfrm>
            <a:off x="-1" y="0"/>
            <a:ext cx="4902926" cy="6858000"/>
          </a:xfrm>
          <a:prstGeom prst="rect">
            <a:avLst/>
          </a:prstGeom>
          <a:solidFill>
            <a:srgbClr val="147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C6E0D4A-7933-4636-B6D6-9924977388D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" y="513805"/>
            <a:ext cx="4902927" cy="978581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D98978B-5742-4EEF-8C01-A692936B08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7801" y="2123479"/>
            <a:ext cx="6727372" cy="4441372"/>
          </a:xfr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2400">
                <a:solidFill>
                  <a:srgbClr val="6C6D7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sz="2400">
                <a:solidFill>
                  <a:srgbClr val="6C6D70"/>
                </a:solidFill>
                <a:latin typeface="Trebuchet MS" panose="020B0603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5pPr>
          </a:lstStyle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83F926-CB28-4EDA-A6DA-B517BC065A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1"/>
          <a:stretch/>
        </p:blipFill>
        <p:spPr>
          <a:xfrm>
            <a:off x="0" y="612938"/>
            <a:ext cx="2828355" cy="5951913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43DCC71-C9C0-49D6-83F4-E93B95D606A1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5257801" y="513805"/>
            <a:ext cx="6727372" cy="1377139"/>
          </a:xfr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2400">
                <a:solidFill>
                  <a:srgbClr val="6465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sz="2400">
                <a:solidFill>
                  <a:srgbClr val="6C6D70"/>
                </a:solidFill>
                <a:latin typeface="Trebuchet MS" panose="020B0603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5pPr>
          </a:lstStyle>
          <a:p>
            <a:r>
              <a:rPr lang="en-US"/>
              <a:t>Bullet Points</a:t>
            </a:r>
          </a:p>
          <a:p>
            <a:r>
              <a:rPr lang="en-US"/>
              <a:t>2</a:t>
            </a:r>
          </a:p>
          <a:p>
            <a:r>
              <a:rPr lang="en-US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8217992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D30305D-EFE6-4CA1-8B37-CC565F8C00BE}"/>
              </a:ext>
            </a:extLst>
          </p:cNvPr>
          <p:cNvSpPr/>
          <p:nvPr userDrawn="1"/>
        </p:nvSpPr>
        <p:spPr>
          <a:xfrm>
            <a:off x="0" y="0"/>
            <a:ext cx="12192000" cy="1602377"/>
          </a:xfrm>
          <a:prstGeom prst="rect">
            <a:avLst/>
          </a:prstGeom>
          <a:solidFill>
            <a:srgbClr val="147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80690FE-1EA9-4533-8689-ACCA6CE0F2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1"/>
          <a:stretch/>
        </p:blipFill>
        <p:spPr>
          <a:xfrm>
            <a:off x="-8313" y="0"/>
            <a:ext cx="761451" cy="1602377"/>
          </a:xfrm>
          <a:prstGeom prst="rect">
            <a:avLst/>
          </a:prstGeom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id="{4CFC41E3-FF67-4F85-A157-6BFD5046D4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285085"/>
            <a:ext cx="6010102" cy="978581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F9E50C44-C666-4E2D-845A-5241C645A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134" y="2472719"/>
            <a:ext cx="2575989" cy="2047244"/>
          </a:xfr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2400">
                <a:solidFill>
                  <a:srgbClr val="6C6D7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sz="2400">
                <a:solidFill>
                  <a:srgbClr val="6C6D70"/>
                </a:solidFill>
                <a:latin typeface="Trebuchet MS" panose="020B0603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5pPr>
          </a:lstStyle>
          <a:p>
            <a:endParaRPr lang="en-US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151CE89-F1D7-4AAB-B996-1A0994F724E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79011" y="2472719"/>
            <a:ext cx="2575989" cy="2047244"/>
          </a:xfr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2400">
                <a:solidFill>
                  <a:srgbClr val="6C6D7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sz="2400">
                <a:solidFill>
                  <a:srgbClr val="6C6D70"/>
                </a:solidFill>
                <a:latin typeface="Trebuchet MS" panose="020B0603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5pPr>
          </a:lstStyle>
          <a:p>
            <a:endParaRPr lang="en-US"/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7298F6DC-599C-4DC4-848B-FDCE58E83A60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8392889" y="2472719"/>
            <a:ext cx="2575989" cy="2047244"/>
          </a:xfr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2400">
                <a:solidFill>
                  <a:srgbClr val="6C6D7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sz="2400">
                <a:solidFill>
                  <a:srgbClr val="6C6D70"/>
                </a:solidFill>
                <a:latin typeface="Trebuchet MS" panose="020B0603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5pPr>
          </a:lstStyle>
          <a:p>
            <a:endParaRPr lang="en-US"/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E4555760-6FBD-4D86-A9DB-B0014938B3DF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965134" y="4684738"/>
            <a:ext cx="2575989" cy="705567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400">
                <a:solidFill>
                  <a:srgbClr val="6C6D7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sz="2400">
                <a:solidFill>
                  <a:srgbClr val="6C6D70"/>
                </a:solidFill>
                <a:latin typeface="Trebuchet MS" panose="020B0603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5pPr>
          </a:lstStyle>
          <a:p>
            <a:endParaRPr lang="en-US"/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8F45B90F-A32B-4525-8208-B0FF8BC80A7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679011" y="4684738"/>
            <a:ext cx="2575989" cy="705567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400">
                <a:solidFill>
                  <a:srgbClr val="6C6D7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sz="2400">
                <a:solidFill>
                  <a:srgbClr val="6C6D70"/>
                </a:solidFill>
                <a:latin typeface="Trebuchet MS" panose="020B0603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5pPr>
          </a:lstStyle>
          <a:p>
            <a:endParaRPr lang="en-US"/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824B73C0-E7FB-4C5C-854E-8F88F4E5FB6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392889" y="4684737"/>
            <a:ext cx="2575989" cy="705567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400">
                <a:solidFill>
                  <a:srgbClr val="6C6D7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sz="2400">
                <a:solidFill>
                  <a:srgbClr val="6C6D70"/>
                </a:solidFill>
                <a:latin typeface="Trebuchet MS" panose="020B0603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5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7464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9E4D2BC-CA4E-4A17-940A-D6007FD800BD}"/>
              </a:ext>
            </a:extLst>
          </p:cNvPr>
          <p:cNvSpPr/>
          <p:nvPr userDrawn="1"/>
        </p:nvSpPr>
        <p:spPr>
          <a:xfrm>
            <a:off x="-8313" y="0"/>
            <a:ext cx="12200313" cy="1602378"/>
          </a:xfrm>
          <a:prstGeom prst="rect">
            <a:avLst/>
          </a:prstGeom>
          <a:solidFill>
            <a:srgbClr val="147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3745973-6FDA-46A4-B957-8BE59BD095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1"/>
          <a:stretch/>
        </p:blipFill>
        <p:spPr>
          <a:xfrm>
            <a:off x="-8313" y="0"/>
            <a:ext cx="761451" cy="1602377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46BC7EBC-32CF-4012-8E24-B9FD5A27C1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285085"/>
            <a:ext cx="6010102" cy="978581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5C0799F-6CB5-4F24-A80F-F2D3B2E940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128" y="1748900"/>
            <a:ext cx="11461072" cy="4563123"/>
          </a:xfr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2400">
                <a:solidFill>
                  <a:srgbClr val="6C6D7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sz="2400">
                <a:solidFill>
                  <a:srgbClr val="6C6D70"/>
                </a:solidFill>
                <a:latin typeface="Trebuchet MS" panose="020B0603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5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2946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lue Transition Slide">
    <p:bg>
      <p:bgPr>
        <a:solidFill>
          <a:srgbClr val="147B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CD3C365-FA2F-4EC1-8A23-2DC3645D19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00" r="-1" b="-543"/>
          <a:stretch/>
        </p:blipFill>
        <p:spPr>
          <a:xfrm>
            <a:off x="0" y="0"/>
            <a:ext cx="3268552" cy="6901413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B4279AD6-AA56-4159-8F23-A25AC708910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32861" y="2741847"/>
            <a:ext cx="7422292" cy="1374306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Section </a:t>
            </a:r>
            <a:br>
              <a:rPr lang="en-US"/>
            </a:br>
            <a:r>
              <a:rPr lang="en-US"/>
              <a:t>Title Slide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FD519BBB-2F9F-45A4-AACC-8293FC3AED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2861" y="4116153"/>
            <a:ext cx="7422292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42512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4212710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097" y="6125954"/>
            <a:ext cx="1664044" cy="460792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494270" y="6356350"/>
            <a:ext cx="9605319" cy="0"/>
          </a:xfrm>
          <a:prstGeom prst="line">
            <a:avLst/>
          </a:prstGeom>
          <a:ln>
            <a:solidFill>
              <a:srgbClr val="C3C4C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6190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C3C4C0"/>
                </a:solidFill>
                <a:latin typeface="Trebuchet MS" panose="020B0603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BB82-2418-4D35-9A7E-6ED0E6E63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541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237424"/>
          </a:xfrm>
        </p:spPr>
        <p:txBody>
          <a:bodyPr/>
          <a:lstStyle>
            <a:lvl1pPr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237424"/>
          </a:xfrm>
        </p:spPr>
        <p:txBody>
          <a:bodyPr/>
          <a:lstStyle>
            <a:lvl1pPr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rgbClr val="6C6D70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097" y="6125954"/>
            <a:ext cx="1664044" cy="4607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494270" y="6356350"/>
            <a:ext cx="9605319" cy="0"/>
          </a:xfrm>
          <a:prstGeom prst="line">
            <a:avLst/>
          </a:prstGeom>
          <a:ln>
            <a:solidFill>
              <a:srgbClr val="C3C4C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3409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Trebuchet MS" panose="020B0603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549736"/>
          </a:xfr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  <a:lvl2pPr>
              <a:defRPr>
                <a:latin typeface="Trebuchet MS" panose="020B0603020202020204" pitchFamily="34" charset="0"/>
              </a:defRPr>
            </a:lvl2pPr>
            <a:lvl3pPr>
              <a:defRPr>
                <a:latin typeface="Trebuchet MS" panose="020B0603020202020204" pitchFamily="34" charset="0"/>
              </a:defRPr>
            </a:lvl3pPr>
            <a:lvl4pPr>
              <a:defRPr>
                <a:latin typeface="Trebuchet MS" panose="020B0603020202020204" pitchFamily="34" charset="0"/>
              </a:defRPr>
            </a:lvl4pPr>
            <a:lvl5pPr>
              <a:defRPr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Trebuchet MS" panose="020B0603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549736"/>
          </a:xfr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  <a:lvl2pPr>
              <a:defRPr>
                <a:latin typeface="Trebuchet MS" panose="020B0603020202020204" pitchFamily="34" charset="0"/>
              </a:defRPr>
            </a:lvl2pPr>
            <a:lvl3pPr>
              <a:defRPr>
                <a:latin typeface="Trebuchet MS" panose="020B0603020202020204" pitchFamily="34" charset="0"/>
              </a:defRPr>
            </a:lvl3pPr>
            <a:lvl4pPr>
              <a:defRPr>
                <a:latin typeface="Trebuchet MS" panose="020B0603020202020204" pitchFamily="34" charset="0"/>
              </a:defRPr>
            </a:lvl4pPr>
            <a:lvl5pPr>
              <a:defRPr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097" y="6125954"/>
            <a:ext cx="1664044" cy="460792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494270" y="6356350"/>
            <a:ext cx="9605319" cy="0"/>
          </a:xfrm>
          <a:prstGeom prst="line">
            <a:avLst/>
          </a:prstGeom>
          <a:ln>
            <a:solidFill>
              <a:srgbClr val="C3C4C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6248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097" y="6125954"/>
            <a:ext cx="1664044" cy="460792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>
            <a:off x="494270" y="6356350"/>
            <a:ext cx="9605319" cy="0"/>
          </a:xfrm>
          <a:prstGeom prst="line">
            <a:avLst/>
          </a:prstGeom>
          <a:ln>
            <a:solidFill>
              <a:srgbClr val="C3C4C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1201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lue Transition Slide">
    <p:bg>
      <p:bgPr>
        <a:solidFill>
          <a:srgbClr val="2376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BB82-2418-4D35-9A7E-6ED0E6E63174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78574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971592" y="1709738"/>
            <a:ext cx="6092890" cy="2852737"/>
          </a:xfrm>
        </p:spPr>
        <p:txBody>
          <a:bodyPr anchor="b"/>
          <a:lstStyle>
            <a:lvl1pPr>
              <a:defRPr sz="6000"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71592" y="4589463"/>
            <a:ext cx="609289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C3C4C0"/>
                </a:solidFill>
                <a:latin typeface="Trebuchet MS" panose="020B0603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1003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BB82-2418-4D35-9A7E-6ED0E6E63174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2624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971592" y="1709738"/>
            <a:ext cx="6092890" cy="2852737"/>
          </a:xfrm>
        </p:spPr>
        <p:txBody>
          <a:bodyPr anchor="b"/>
          <a:lstStyle>
            <a:lvl1pPr>
              <a:defRPr sz="6000"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5971592" y="4589463"/>
            <a:ext cx="609289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C3C4C0"/>
                </a:solidFill>
                <a:latin typeface="Trebuchet MS" panose="020B0603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1845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fld id="{5BC4BB82-2418-4D35-9A7E-6ED0E6E631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028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61" r:id="rId9"/>
    <p:sldLayoutId id="2147483662" r:id="rId10"/>
    <p:sldLayoutId id="2147483663" r:id="rId11"/>
    <p:sldLayoutId id="2147483656" r:id="rId12"/>
    <p:sldLayoutId id="2147483657" r:id="rId13"/>
    <p:sldLayoutId id="2147483658" r:id="rId14"/>
    <p:sldLayoutId id="2147483659" r:id="rId15"/>
    <p:sldLayoutId id="2147483677" r:id="rId1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6C6D70"/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6C6D70"/>
          </a:solidFill>
          <a:latin typeface="Trebuchet MS" panose="020B0603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6C6D70"/>
          </a:solidFill>
          <a:latin typeface="Trebuchet MS" panose="020B0603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6C6D70"/>
          </a:solidFill>
          <a:latin typeface="Trebuchet MS" panose="020B0603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6C6D70"/>
          </a:solidFill>
          <a:latin typeface="Trebuchet MS" panose="020B0603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6C6D70"/>
          </a:solidFill>
          <a:latin typeface="Trebuchet MS" panose="020B06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D83B4790-CDFA-4986-9587-5A3A9AF404C6}" type="datetimeFigureOut">
              <a:rPr lang="en-US" smtClean="0"/>
              <a:pPr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fld id="{5BC4BB82-2418-4D35-9A7E-6ED0E6E631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81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6C6D7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6C6D7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6C6D7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6C6D7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6C6D7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6C6D7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hyperlink" Target="http://www.palmbeachtpa.org/MobilityPanel" TargetMode="External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10" Type="http://schemas.openxmlformats.org/officeDocument/2006/relationships/image" Target="../media/image18.png"/><Relationship Id="rId4" Type="http://schemas.openxmlformats.org/officeDocument/2006/relationships/image" Target="../media/image12.jpeg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hyperlink" Target="https://www.comotionmiami.com/" TargetMode="External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6" Type="http://schemas.openxmlformats.org/officeDocument/2006/relationships/hyperlink" Target="http://www.palmbeachtpa.org/VZWorkshop" TargetMode="External"/><Relationship Id="rId5" Type="http://schemas.openxmlformats.org/officeDocument/2006/relationships/hyperlink" Target="http://www.palmbeachtpa.org/Okee" TargetMode="External"/><Relationship Id="rId10" Type="http://schemas.openxmlformats.org/officeDocument/2006/relationships/image" Target="../media/image22.png"/><Relationship Id="rId4" Type="http://schemas.openxmlformats.org/officeDocument/2006/relationships/hyperlink" Target="http://www.walkbiketoschool.org/" TargetMode="External"/><Relationship Id="rId9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B7ED5EF-8E18-4FEE-98CE-F89A244297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32861" y="1690914"/>
            <a:ext cx="7422292" cy="2693753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en-US" sz="4800" dirty="0"/>
              <a:t>alm Beach TPA Interim Director’s Report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B6E2D88-346E-4B78-AD77-A99A9F392F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2861" y="4384667"/>
            <a:ext cx="7422292" cy="1655762"/>
          </a:xfrm>
        </p:spPr>
        <p:txBody>
          <a:bodyPr/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April 12, 2022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884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71">
            <a:extLst>
              <a:ext uri="{FF2B5EF4-FFF2-40B4-BE49-F238E27FC236}">
                <a16:creationId xmlns:a16="http://schemas.microsoft.com/office/drawing/2014/main" id="{B6125188-F946-48E9-828D-69598BB247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9972" y="331209"/>
            <a:ext cx="11145562" cy="978581"/>
          </a:xfrm>
        </p:spPr>
        <p:txBody>
          <a:bodyPr>
            <a:noAutofit/>
          </a:bodyPr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Interim Director’s Report –</a:t>
            </a:r>
            <a:b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Since March 28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386D1FD0-5E58-46E8-835E-4B69F456C129}"/>
              </a:ext>
            </a:extLst>
          </p:cNvPr>
          <p:cNvSpPr txBox="1"/>
          <p:nvPr/>
        </p:nvSpPr>
        <p:spPr>
          <a:xfrm>
            <a:off x="-225378" y="1515162"/>
            <a:ext cx="7337378" cy="5011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31520" lvl="1" indent="-342900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New: TPA FDOT Weekly Coordination meetings</a:t>
            </a:r>
          </a:p>
          <a:p>
            <a:pPr marL="731520" lvl="1" indent="-342900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RAISE Grant Letters of Support: SFRTA, Brightline, WPB</a:t>
            </a:r>
          </a:p>
          <a:p>
            <a:pPr marL="731520" lvl="1" indent="-342900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March 31: Mobility &amp; Economic Development Panel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PalmBeachTPA.org/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MobilityPanel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731520" lvl="1" indent="-342900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April 4 &amp; 11: Palm Beach County Perspective Mobility Episodes</a:t>
            </a:r>
          </a:p>
          <a:p>
            <a:pPr marL="731520" lvl="1" indent="-342900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April 5: BCC MOA for SR80 Lighting – FY22, FY23 – FY26</a:t>
            </a:r>
          </a:p>
          <a:p>
            <a:pPr marL="731520" lvl="1" indent="-342900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April 7: New FDOT Secretary Jared W. Perdue Appointed</a:t>
            </a:r>
          </a:p>
          <a:p>
            <a:pPr marL="731520" lvl="1" indent="-342900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April 6-8: PBC Economic Council Leadership Trip</a:t>
            </a:r>
          </a:p>
          <a:p>
            <a:pPr marL="731520" lvl="1" indent="-342900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April Distracted Driving Awareness Month</a:t>
            </a:r>
          </a:p>
          <a:p>
            <a:pPr marL="731520" lvl="1" indent="-342900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April 11-15 National Work Zone Safety Week </a:t>
            </a:r>
          </a:p>
        </p:txBody>
      </p:sp>
      <p:pic>
        <p:nvPicPr>
          <p:cNvPr id="1032" name="Picture 8" descr="A graphic that says &quot;Don't Get Distracted&quot; with a person holding a cellphone while driving. The cellphone has a text that reads &quot;No call, no text, no update is worth a human life.&quot;">
            <a:extLst>
              <a:ext uri="{FF2B5EF4-FFF2-40B4-BE49-F238E27FC236}">
                <a16:creationId xmlns:a16="http://schemas.microsoft.com/office/drawing/2014/main" id="{5920EF9C-2BDB-4EB0-B2A9-012D8BCCB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511" y="1608382"/>
            <a:ext cx="1944883" cy="1944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 group photo at the Palm Beach TPA office.">
            <a:extLst>
              <a:ext uri="{FF2B5EF4-FFF2-40B4-BE49-F238E27FC236}">
                <a16:creationId xmlns:a16="http://schemas.microsoft.com/office/drawing/2014/main" id="{BDD70328-95DB-4097-83D8-0EA445D7E6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371"/>
          <a:stretch/>
        </p:blipFill>
        <p:spPr bwMode="auto">
          <a:xfrm>
            <a:off x="9140394" y="1587471"/>
            <a:ext cx="3051606" cy="2002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photo of a group of six people with Valerie Neilson in the middle.">
            <a:extLst>
              <a:ext uri="{FF2B5EF4-FFF2-40B4-BE49-F238E27FC236}">
                <a16:creationId xmlns:a16="http://schemas.microsoft.com/office/drawing/2014/main" id="{E5D079C1-8530-42FD-B0AD-22F6011E336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756"/>
          <a:stretch/>
        </p:blipFill>
        <p:spPr>
          <a:xfrm>
            <a:off x="7185640" y="3457532"/>
            <a:ext cx="2453745" cy="1440507"/>
          </a:xfrm>
          <a:prstGeom prst="rect">
            <a:avLst/>
          </a:prstGeom>
        </p:spPr>
      </p:pic>
      <p:pic>
        <p:nvPicPr>
          <p:cNvPr id="1026" name="Picture 2" descr="A graphic that reads &quot;Work Zone Safety, It's Everyone's Job&quot;">
            <a:extLst>
              <a:ext uri="{FF2B5EF4-FFF2-40B4-BE49-F238E27FC236}">
                <a16:creationId xmlns:a16="http://schemas.microsoft.com/office/drawing/2014/main" id="{204EDB83-77F8-40D6-83B1-022F86081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0883" y="3582148"/>
            <a:ext cx="2562106" cy="1329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o alternative text description for this image">
            <a:extLst>
              <a:ext uri="{FF2B5EF4-FFF2-40B4-BE49-F238E27FC236}">
                <a16:creationId xmlns:a16="http://schemas.microsoft.com/office/drawing/2014/main" id="{9A71B89E-DDC8-45AC-92BB-B7DB23576B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1" r="17670" b="46443"/>
          <a:stretch/>
        </p:blipFill>
        <p:spPr bwMode="auto">
          <a:xfrm>
            <a:off x="7195510" y="4884416"/>
            <a:ext cx="1954133" cy="139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A graphic showing a body of water with the text &quot;Palm Beach County Perspective&quot; overlaid. ">
            <a:extLst>
              <a:ext uri="{FF2B5EF4-FFF2-40B4-BE49-F238E27FC236}">
                <a16:creationId xmlns:a16="http://schemas.microsoft.com/office/drawing/2014/main" id="{F4DA409E-1B1A-4842-8478-264E788439C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439" r="7741"/>
          <a:stretch/>
        </p:blipFill>
        <p:spPr>
          <a:xfrm>
            <a:off x="9147549" y="4911662"/>
            <a:ext cx="1474147" cy="1378023"/>
          </a:xfrm>
          <a:prstGeom prst="rect">
            <a:avLst/>
          </a:prstGeom>
        </p:spPr>
      </p:pic>
      <p:pic>
        <p:nvPicPr>
          <p:cNvPr id="5" name="Picture 4" descr="A photo with five people together and Valerie Neilson in the corner.">
            <a:extLst>
              <a:ext uri="{FF2B5EF4-FFF2-40B4-BE49-F238E27FC236}">
                <a16:creationId xmlns:a16="http://schemas.microsoft.com/office/drawing/2014/main" id="{79C655D1-C3DF-4AD8-84DB-D15A8B4D2BA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621696" y="4904894"/>
            <a:ext cx="1551293" cy="137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721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71">
            <a:extLst>
              <a:ext uri="{FF2B5EF4-FFF2-40B4-BE49-F238E27FC236}">
                <a16:creationId xmlns:a16="http://schemas.microsoft.com/office/drawing/2014/main" id="{B6125188-F946-48E9-828D-69598BB247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9972" y="331209"/>
            <a:ext cx="11145562" cy="978581"/>
          </a:xfrm>
        </p:spPr>
        <p:txBody>
          <a:bodyPr>
            <a:noAutofit/>
          </a:bodyPr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Interim Director’s Report - Upcoming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386D1FD0-5E58-46E8-835E-4B69F456C129}"/>
              </a:ext>
            </a:extLst>
          </p:cNvPr>
          <p:cNvSpPr txBox="1"/>
          <p:nvPr/>
        </p:nvSpPr>
        <p:spPr>
          <a:xfrm>
            <a:off x="-166151" y="1608667"/>
            <a:ext cx="9614951" cy="444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31520" lvl="1" indent="-342900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April 15 FDOT &amp; TPA CY 2021 Joint Certification </a:t>
            </a:r>
          </a:p>
          <a:p>
            <a:pPr marL="731520" lvl="1" indent="-342900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April 21: TPA Board Meeting</a:t>
            </a:r>
          </a:p>
          <a:p>
            <a:pPr marL="731520" lvl="1" indent="-342900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April 21: Multimodal Cities Panel at CoMotion Miami: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CoMotionMiami.com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31520" lvl="1" indent="-342900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April 27-28: MPOAC Meetings</a:t>
            </a:r>
          </a:p>
          <a:p>
            <a:pPr marL="731520" lvl="1" indent="-342900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5: National Bike &amp; Roll to School Day: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WalkBiketoSchool.org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731520" lvl="1" indent="-342900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10: Okeechobee Blvd. &amp; SR 7 Workshop: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5"/>
              </a:rPr>
              <a:t>PalmBeachTPA.org/Okee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731520" lvl="1" indent="-342900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13: TPA Vision Zero Workshop: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6"/>
              </a:rPr>
              <a:t>PalmBeachTPA.org/VZWorkshop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731520" lvl="1" indent="-342900" fontAlgn="auto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26-27: Peer Exchange with Austin, TX – Save the Date</a:t>
            </a:r>
            <a:endParaRPr lang="en-US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30" name="Picture 6" descr="A graphic of a city with &quot;CoMotion Miami '22, The Hyper-Connected City: Linking People, Infrastructure &amp; Services&quot;">
            <a:extLst>
              <a:ext uri="{FF2B5EF4-FFF2-40B4-BE49-F238E27FC236}">
                <a16:creationId xmlns:a16="http://schemas.microsoft.com/office/drawing/2014/main" id="{DE53D72E-CE6C-4895-BD55-09FD3A6A07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" r="15334" b="28632"/>
          <a:stretch/>
        </p:blipFill>
        <p:spPr bwMode="auto">
          <a:xfrm>
            <a:off x="9757883" y="1604327"/>
            <a:ext cx="2434117" cy="2053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graphic that shows a corridor of Okeechobee Blvd. There is text over it that reads &quot;connecting communities&quot; and &quot;Okeechobee Blvd &amp; SR 7 Multimodal Corridor Study&quot;">
            <a:extLst>
              <a:ext uri="{FF2B5EF4-FFF2-40B4-BE49-F238E27FC236}">
                <a16:creationId xmlns:a16="http://schemas.microsoft.com/office/drawing/2014/main" id="{916D570C-EF68-4B18-803E-8107D685BC0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7144"/>
          <a:stretch/>
        </p:blipFill>
        <p:spPr>
          <a:xfrm>
            <a:off x="9765391" y="3516369"/>
            <a:ext cx="2426610" cy="1332330"/>
          </a:xfrm>
          <a:prstGeom prst="rect">
            <a:avLst/>
          </a:prstGeom>
        </p:spPr>
      </p:pic>
      <p:pic>
        <p:nvPicPr>
          <p:cNvPr id="4" name="Picture 4" descr="Webinar banner">
            <a:extLst>
              <a:ext uri="{FF2B5EF4-FFF2-40B4-BE49-F238E27FC236}">
                <a16:creationId xmlns:a16="http://schemas.microsoft.com/office/drawing/2014/main" id="{C8F17D31-E5D1-4510-9E4D-110EE38703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" t="60154" r="-776" b="-5573"/>
          <a:stretch/>
        </p:blipFill>
        <p:spPr bwMode="auto">
          <a:xfrm>
            <a:off x="9765391" y="4855007"/>
            <a:ext cx="2443542" cy="78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Project Connect: Tax Election for Rail, Tunnel, more by Greater Austin  Asian Chamber of Commerce in Austin, TX - Alignable">
            <a:extLst>
              <a:ext uri="{FF2B5EF4-FFF2-40B4-BE49-F238E27FC236}">
                <a16:creationId xmlns:a16="http://schemas.microsoft.com/office/drawing/2014/main" id="{6EF4755F-1886-4243-8B05-DCC08FFBD8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" t="-17370" r="-540" b="39028"/>
          <a:stretch/>
        </p:blipFill>
        <p:spPr bwMode="auto">
          <a:xfrm>
            <a:off x="9746422" y="5254815"/>
            <a:ext cx="2445578" cy="118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061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2EB2FA9E-7FF8-4E5F-B1D9-75C6ADC9C1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45210" y="2371343"/>
            <a:ext cx="8442664" cy="1713496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20A6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PalmBeachTPA.org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5E2F1A-4ADD-46E8-930E-0D6891652F65}"/>
              </a:ext>
            </a:extLst>
          </p:cNvPr>
          <p:cNvSpPr txBox="1"/>
          <p:nvPr/>
        </p:nvSpPr>
        <p:spPr>
          <a:xfrm>
            <a:off x="3676218" y="3820448"/>
            <a:ext cx="356814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1C75BD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Valerie Neilson, AICP</a:t>
            </a:r>
            <a:endParaRPr lang="en-US" sz="28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80828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INTERIM EXECUTIVE DIRECTOR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80828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VN</a:t>
            </a:r>
            <a:r>
              <a:rPr lang="en-US" dirty="0">
                <a:solidFill>
                  <a:srgbClr val="80828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eilson@PalmBeachTPA.org </a:t>
            </a:r>
            <a:endParaRPr lang="en-US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9462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28575">
          <a:solidFill>
            <a:srgbClr val="00B7AA"/>
          </a:solidFill>
          <a:prstDash val="sysDash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TPA Colors">
      <a:dk1>
        <a:srgbClr val="646566"/>
      </a:dk1>
      <a:lt1>
        <a:srgbClr val="FFFFFF"/>
      </a:lt1>
      <a:dk2>
        <a:srgbClr val="000000"/>
      </a:dk2>
      <a:lt2>
        <a:srgbClr val="FFFFFF"/>
      </a:lt2>
      <a:accent1>
        <a:srgbClr val="F8485E"/>
      </a:accent1>
      <a:accent2>
        <a:srgbClr val="26D07C"/>
      </a:accent2>
      <a:accent3>
        <a:srgbClr val="147BD1"/>
      </a:accent3>
      <a:accent4>
        <a:srgbClr val="62B5E5"/>
      </a:accent4>
      <a:accent5>
        <a:srgbClr val="646566"/>
      </a:accent5>
      <a:accent6>
        <a:srgbClr val="FFFFFF"/>
      </a:accent6>
      <a:hlink>
        <a:srgbClr val="646566"/>
      </a:hlink>
      <a:folHlink>
        <a:srgbClr val="147BD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F7DD637D66454893F608D3647AEA69" ma:contentTypeVersion="13" ma:contentTypeDescription="Create a new document." ma:contentTypeScope="" ma:versionID="3b7bfe24f33b1bc697d77d6a06ebe429">
  <xsd:schema xmlns:xsd="http://www.w3.org/2001/XMLSchema" xmlns:xs="http://www.w3.org/2001/XMLSchema" xmlns:p="http://schemas.microsoft.com/office/2006/metadata/properties" xmlns:ns2="a9d449a8-2375-42b6-a9f4-110971acbe8c" xmlns:ns3="aa7f1fb6-756e-4855-9f16-f3f1460ff54c" targetNamespace="http://schemas.microsoft.com/office/2006/metadata/properties" ma:root="true" ma:fieldsID="0871afa260ab1b368c32034638dbfb0e" ns2:_="" ns3:_="">
    <xsd:import namespace="a9d449a8-2375-42b6-a9f4-110971acbe8c"/>
    <xsd:import namespace="aa7f1fb6-756e-4855-9f16-f3f1460ff54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d449a8-2375-42b6-a9f4-110971acbe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7f1fb6-756e-4855-9f16-f3f1460ff54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A36A240-B580-4E1A-90D0-69488598DB81}">
  <ds:schemaRefs>
    <ds:schemaRef ds:uri="http://purl.org/dc/elements/1.1/"/>
    <ds:schemaRef ds:uri="http://schemas.microsoft.com/office/2006/metadata/properties"/>
    <ds:schemaRef ds:uri="http://purl.org/dc/terms/"/>
    <ds:schemaRef ds:uri="http://www.w3.org/XML/1998/namespace"/>
    <ds:schemaRef ds:uri="aa7f1fb6-756e-4855-9f16-f3f1460ff54c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a9d449a8-2375-42b6-a9f4-110971acbe8c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7CADF9B-E118-4EE6-9163-27BDE4D56E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d449a8-2375-42b6-a9f4-110971acbe8c"/>
    <ds:schemaRef ds:uri="aa7f1fb6-756e-4855-9f16-f3f1460ff54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13CFE0A-75EC-4624-BBFF-B068AED25E5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1074</TotalTime>
  <Words>216</Words>
  <Application>Microsoft Office PowerPoint</Application>
  <PresentationFormat>Widescreen</PresentationFormat>
  <Paragraphs>27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Tahoma</vt:lpstr>
      <vt:lpstr>Trebuchet MS</vt:lpstr>
      <vt:lpstr>Wingdings</vt:lpstr>
      <vt:lpstr>Office Theme</vt:lpstr>
      <vt:lpstr>1_Office Theme</vt:lpstr>
      <vt:lpstr>Palm Beach TPA Interim Director’s Report</vt:lpstr>
      <vt:lpstr>Interim Director’s Report – Since March 28</vt:lpstr>
      <vt:lpstr>Interim Director’s Report - Upcoming</vt:lpstr>
      <vt:lpstr>PalmBeachTPA.org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BTPAC AD Hoc Committee Meeting</dc:title>
  <dc:creator>Alyssa Frank</dc:creator>
  <cp:lastModifiedBy>Amanda Williams</cp:lastModifiedBy>
  <cp:revision>15</cp:revision>
  <cp:lastPrinted>2022-03-28T17:19:19Z</cp:lastPrinted>
  <dcterms:created xsi:type="dcterms:W3CDTF">2020-12-02T18:25:12Z</dcterms:created>
  <dcterms:modified xsi:type="dcterms:W3CDTF">2022-04-13T17:34:00Z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0x01010034F7DD637D66454893F608D3647AEA69</vt:lpwstr>
  </property>
</Properties>
</file>