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4" r:id="rId5"/>
    <p:sldId id="286" r:id="rId6"/>
    <p:sldId id="287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BD1"/>
    <a:srgbClr val="62B5E5"/>
    <a:srgbClr val="646566"/>
    <a:srgbClr val="2376BC"/>
    <a:srgbClr val="6C6D70"/>
    <a:srgbClr val="1C75BB"/>
    <a:srgbClr val="21A4FF"/>
    <a:srgbClr val="02E16C"/>
    <a:srgbClr val="F54D5A"/>
    <a:srgbClr val="C3C4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8" autoAdjust="0"/>
    <p:restoredTop sz="86385" autoAdjust="0"/>
  </p:normalViewPr>
  <p:slideViewPr>
    <p:cSldViewPr snapToGrid="0">
      <p:cViewPr varScale="1">
        <p:scale>
          <a:sx n="137" d="100"/>
          <a:sy n="137" d="100"/>
        </p:scale>
        <p:origin x="632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idy Sparks" userId="cd857fe3-7741-442b-ac41-a89b3c2aca10" providerId="ADAL" clId="{AAAAAD7B-2965-427C-BE20-4ADE35DB76C3}"/>
    <pc:docChg chg="undo custSel addSld delSld modSld sldOrd modMainMaster">
      <pc:chgData name="Cassidy Sparks" userId="cd857fe3-7741-442b-ac41-a89b3c2aca10" providerId="ADAL" clId="{AAAAAD7B-2965-427C-BE20-4ADE35DB76C3}" dt="2021-09-15T18:50:27.331" v="642" actId="478"/>
      <pc:docMkLst>
        <pc:docMk/>
      </pc:docMkLst>
      <pc:sldChg chg="del">
        <pc:chgData name="Cassidy Sparks" userId="cd857fe3-7741-442b-ac41-a89b3c2aca10" providerId="ADAL" clId="{AAAAAD7B-2965-427C-BE20-4ADE35DB76C3}" dt="2021-09-02T15:37:46.716" v="166" actId="2696"/>
        <pc:sldMkLst>
          <pc:docMk/>
          <pc:sldMk cId="2011481620" sldId="256"/>
        </pc:sldMkLst>
      </pc:sldChg>
      <pc:sldChg chg="del">
        <pc:chgData name="Cassidy Sparks" userId="cd857fe3-7741-442b-ac41-a89b3c2aca10" providerId="ADAL" clId="{AAAAAD7B-2965-427C-BE20-4ADE35DB76C3}" dt="2021-08-31T15:33:21.477" v="4" actId="2696"/>
        <pc:sldMkLst>
          <pc:docMk/>
          <pc:sldMk cId="3189581236" sldId="261"/>
        </pc:sldMkLst>
      </pc:sldChg>
      <pc:sldChg chg="delSp modSp mod">
        <pc:chgData name="Cassidy Sparks" userId="cd857fe3-7741-442b-ac41-a89b3c2aca10" providerId="ADAL" clId="{AAAAAD7B-2965-427C-BE20-4ADE35DB76C3}" dt="2021-09-15T18:50:27.331" v="642" actId="478"/>
        <pc:sldMkLst>
          <pc:docMk/>
          <pc:sldMk cId="683401407" sldId="270"/>
        </pc:sldMkLst>
        <pc:spChg chg="mod">
          <ac:chgData name="Cassidy Sparks" userId="cd857fe3-7741-442b-ac41-a89b3c2aca10" providerId="ADAL" clId="{AAAAAD7B-2965-427C-BE20-4ADE35DB76C3}" dt="2021-09-02T15:48:26.916" v="238" actId="14100"/>
          <ac:spMkLst>
            <pc:docMk/>
            <pc:sldMk cId="683401407" sldId="270"/>
            <ac:spMk id="3" creationId="{7E52F69F-97E1-4F98-B9BD-52CE30327E84}"/>
          </ac:spMkLst>
        </pc:spChg>
        <pc:spChg chg="del">
          <ac:chgData name="Cassidy Sparks" userId="cd857fe3-7741-442b-ac41-a89b3c2aca10" providerId="ADAL" clId="{AAAAAD7B-2965-427C-BE20-4ADE35DB76C3}" dt="2021-09-15T18:50:27.331" v="642" actId="478"/>
          <ac:spMkLst>
            <pc:docMk/>
            <pc:sldMk cId="683401407" sldId="270"/>
            <ac:spMk id="4" creationId="{0CEC3D1A-DDF9-4F1C-B0F5-66C6557165DB}"/>
          </ac:spMkLst>
        </pc:spChg>
      </pc:sldChg>
      <pc:sldChg chg="del">
        <pc:chgData name="Cassidy Sparks" userId="cd857fe3-7741-442b-ac41-a89b3c2aca10" providerId="ADAL" clId="{AAAAAD7B-2965-427C-BE20-4ADE35DB76C3}" dt="2021-09-02T15:41:34.404" v="197" actId="2696"/>
        <pc:sldMkLst>
          <pc:docMk/>
          <pc:sldMk cId="1284813647" sldId="271"/>
        </pc:sldMkLst>
      </pc:sldChg>
      <pc:sldChg chg="addSp delSp modSp del mod">
        <pc:chgData name="Cassidy Sparks" userId="cd857fe3-7741-442b-ac41-a89b3c2aca10" providerId="ADAL" clId="{AAAAAD7B-2965-427C-BE20-4ADE35DB76C3}" dt="2021-09-02T15:45:15.605" v="216" actId="2696"/>
        <pc:sldMkLst>
          <pc:docMk/>
          <pc:sldMk cId="3712231681" sldId="272"/>
        </pc:sldMkLst>
        <pc:spChg chg="del">
          <ac:chgData name="Cassidy Sparks" userId="cd857fe3-7741-442b-ac41-a89b3c2aca10" providerId="ADAL" clId="{AAAAAD7B-2965-427C-BE20-4ADE35DB76C3}" dt="2021-09-02T15:43:05.693" v="198" actId="931"/>
          <ac:spMkLst>
            <pc:docMk/>
            <pc:sldMk cId="3712231681" sldId="272"/>
            <ac:spMk id="3" creationId="{8D022842-8F96-4810-B5FB-F87481D94B46}"/>
          </ac:spMkLst>
        </pc:spChg>
        <pc:spChg chg="del">
          <ac:chgData name="Cassidy Sparks" userId="cd857fe3-7741-442b-ac41-a89b3c2aca10" providerId="ADAL" clId="{AAAAAD7B-2965-427C-BE20-4ADE35DB76C3}" dt="2021-09-02T15:44:03.836" v="210" actId="478"/>
          <ac:spMkLst>
            <pc:docMk/>
            <pc:sldMk cId="3712231681" sldId="272"/>
            <ac:spMk id="4" creationId="{CC90623D-1FF3-4F5A-B123-570CDE61BDD4}"/>
          </ac:spMkLst>
        </pc:spChg>
        <pc:picChg chg="add mod modCrop">
          <ac:chgData name="Cassidy Sparks" userId="cd857fe3-7741-442b-ac41-a89b3c2aca10" providerId="ADAL" clId="{AAAAAD7B-2965-427C-BE20-4ADE35DB76C3}" dt="2021-09-02T15:44:07.862" v="211" actId="1076"/>
          <ac:picMkLst>
            <pc:docMk/>
            <pc:sldMk cId="3712231681" sldId="272"/>
            <ac:picMk id="6" creationId="{46B2C01E-EC60-4137-AAFF-982064B3F581}"/>
          </ac:picMkLst>
        </pc:picChg>
      </pc:sldChg>
      <pc:sldChg chg="del">
        <pc:chgData name="Cassidy Sparks" userId="cd857fe3-7741-442b-ac41-a89b3c2aca10" providerId="ADAL" clId="{AAAAAD7B-2965-427C-BE20-4ADE35DB76C3}" dt="2021-09-02T15:50:34.261" v="252" actId="2696"/>
        <pc:sldMkLst>
          <pc:docMk/>
          <pc:sldMk cId="2480585612" sldId="273"/>
        </pc:sldMkLst>
      </pc:sldChg>
      <pc:sldChg chg="addSp delSp modSp new mod ord chgLayout">
        <pc:chgData name="Cassidy Sparks" userId="cd857fe3-7741-442b-ac41-a89b3c2aca10" providerId="ADAL" clId="{AAAAAD7B-2965-427C-BE20-4ADE35DB76C3}" dt="2021-09-02T18:33:45.415" v="372" actId="700"/>
        <pc:sldMkLst>
          <pc:docMk/>
          <pc:sldMk cId="1825884496" sldId="274"/>
        </pc:sldMkLst>
        <pc:spChg chg="del">
          <ac:chgData name="Cassidy Sparks" userId="cd857fe3-7741-442b-ac41-a89b3c2aca10" providerId="ADAL" clId="{AAAAAD7B-2965-427C-BE20-4ADE35DB76C3}" dt="2021-09-02T18:33:45.415" v="372" actId="700"/>
          <ac:spMkLst>
            <pc:docMk/>
            <pc:sldMk cId="1825884496" sldId="274"/>
            <ac:spMk id="2" creationId="{2FB0214A-DEE8-4CE5-A28B-BCC0C1DCC617}"/>
          </ac:spMkLst>
        </pc:spChg>
        <pc:spChg chg="del">
          <ac:chgData name="Cassidy Sparks" userId="cd857fe3-7741-442b-ac41-a89b3c2aca10" providerId="ADAL" clId="{AAAAAD7B-2965-427C-BE20-4ADE35DB76C3}" dt="2021-09-02T18:33:45.415" v="372" actId="700"/>
          <ac:spMkLst>
            <pc:docMk/>
            <pc:sldMk cId="1825884496" sldId="274"/>
            <ac:spMk id="3" creationId="{45DBDFC4-C56E-4421-8FFC-E22C810788DA}"/>
          </ac:spMkLst>
        </pc:spChg>
        <pc:spChg chg="add mod ord">
          <ac:chgData name="Cassidy Sparks" userId="cd857fe3-7741-442b-ac41-a89b3c2aca10" providerId="ADAL" clId="{AAAAAD7B-2965-427C-BE20-4ADE35DB76C3}" dt="2021-09-02T18:33:45.415" v="372" actId="700"/>
          <ac:spMkLst>
            <pc:docMk/>
            <pc:sldMk cId="1825884496" sldId="274"/>
            <ac:spMk id="4" creationId="{8B7ED5EF-8E18-4FEE-98CE-F89A24429778}"/>
          </ac:spMkLst>
        </pc:spChg>
        <pc:spChg chg="add mod ord">
          <ac:chgData name="Cassidy Sparks" userId="cd857fe3-7741-442b-ac41-a89b3c2aca10" providerId="ADAL" clId="{AAAAAD7B-2965-427C-BE20-4ADE35DB76C3}" dt="2021-09-02T18:33:45.415" v="372" actId="700"/>
          <ac:spMkLst>
            <pc:docMk/>
            <pc:sldMk cId="1825884496" sldId="274"/>
            <ac:spMk id="5" creationId="{1B6E2D88-346E-4B78-AD77-A99A9F392F7C}"/>
          </ac:spMkLst>
        </pc:spChg>
      </pc:sldChg>
      <pc:sldChg chg="new">
        <pc:chgData name="Cassidy Sparks" userId="cd857fe3-7741-442b-ac41-a89b3c2aca10" providerId="ADAL" clId="{AAAAAD7B-2965-427C-BE20-4ADE35DB76C3}" dt="2021-09-02T15:41:10.964" v="195" actId="680"/>
        <pc:sldMkLst>
          <pc:docMk/>
          <pc:sldMk cId="1742991658" sldId="275"/>
        </pc:sldMkLst>
      </pc:sldChg>
      <pc:sldChg chg="addSp delSp modSp new mod chgLayout">
        <pc:chgData name="Cassidy Sparks" userId="cd857fe3-7741-442b-ac41-a89b3c2aca10" providerId="ADAL" clId="{AAAAAD7B-2965-427C-BE20-4ADE35DB76C3}" dt="2021-09-15T18:36:53.357" v="478" actId="478"/>
        <pc:sldMkLst>
          <pc:docMk/>
          <pc:sldMk cId="3762106030" sldId="276"/>
        </pc:sldMkLst>
        <pc:spChg chg="del">
          <ac:chgData name="Cassidy Sparks" userId="cd857fe3-7741-442b-ac41-a89b3c2aca10" providerId="ADAL" clId="{AAAAAD7B-2965-427C-BE20-4ADE35DB76C3}" dt="2021-09-02T15:49:53.374" v="248" actId="700"/>
          <ac:spMkLst>
            <pc:docMk/>
            <pc:sldMk cId="3762106030" sldId="276"/>
            <ac:spMk id="2" creationId="{3A5BDA1A-77EB-4FFD-B582-6D69664BBE00}"/>
          </ac:spMkLst>
        </pc:spChg>
        <pc:spChg chg="add mod ord">
          <ac:chgData name="Cassidy Sparks" userId="cd857fe3-7741-442b-ac41-a89b3c2aca10" providerId="ADAL" clId="{AAAAAD7B-2965-427C-BE20-4ADE35DB76C3}" dt="2021-09-02T15:49:53.374" v="248" actId="700"/>
          <ac:spMkLst>
            <pc:docMk/>
            <pc:sldMk cId="3762106030" sldId="276"/>
            <ac:spMk id="3" creationId="{8C2C62C0-BD75-418F-A71B-4F11AA3BD4F5}"/>
          </ac:spMkLst>
        </pc:spChg>
        <pc:spChg chg="add del mod ord">
          <ac:chgData name="Cassidy Sparks" userId="cd857fe3-7741-442b-ac41-a89b3c2aca10" providerId="ADAL" clId="{AAAAAD7B-2965-427C-BE20-4ADE35DB76C3}" dt="2021-09-02T15:50:24.052" v="251" actId="3680"/>
          <ac:spMkLst>
            <pc:docMk/>
            <pc:sldMk cId="3762106030" sldId="276"/>
            <ac:spMk id="4" creationId="{97AAB9B3-59FD-4B2A-A3D2-30DF2E98B039}"/>
          </ac:spMkLst>
        </pc:spChg>
        <pc:spChg chg="add del">
          <ac:chgData name="Cassidy Sparks" userId="cd857fe3-7741-442b-ac41-a89b3c2aca10" providerId="ADAL" clId="{AAAAAD7B-2965-427C-BE20-4ADE35DB76C3}" dt="2021-09-15T18:20:32.659" v="376" actId="3680"/>
          <ac:spMkLst>
            <pc:docMk/>
            <pc:sldMk cId="3762106030" sldId="276"/>
            <ac:spMk id="8" creationId="{CCEE39EC-F968-4B0E-BF66-45AAC7EC3FA1}"/>
          </ac:spMkLst>
        </pc:spChg>
        <pc:spChg chg="add del mod ord">
          <ac:chgData name="Cassidy Sparks" userId="cd857fe3-7741-442b-ac41-a89b3c2aca10" providerId="ADAL" clId="{AAAAAD7B-2965-427C-BE20-4ADE35DB76C3}" dt="2021-09-15T18:36:53.357" v="478" actId="478"/>
          <ac:spMkLst>
            <pc:docMk/>
            <pc:sldMk cId="3762106030" sldId="276"/>
            <ac:spMk id="9" creationId="{7D6D389C-FFFB-42E7-9CA8-8D219238A26B}"/>
          </ac:spMkLst>
        </pc:spChg>
        <pc:graphicFrameChg chg="add del mod ord modGraphic">
          <ac:chgData name="Cassidy Sparks" userId="cd857fe3-7741-442b-ac41-a89b3c2aca10" providerId="ADAL" clId="{AAAAAD7B-2965-427C-BE20-4ADE35DB76C3}" dt="2021-09-15T18:20:24.529" v="375" actId="3680"/>
          <ac:graphicFrameMkLst>
            <pc:docMk/>
            <pc:sldMk cId="3762106030" sldId="276"/>
            <ac:graphicFrameMk id="2" creationId="{2E5477B3-EDB0-4BDD-B400-8EFBD254E1B6}"/>
          </ac:graphicFrameMkLst>
        </pc:graphicFrameChg>
        <pc:graphicFrameChg chg="add mod ord modGraphic">
          <ac:chgData name="Cassidy Sparks" userId="cd857fe3-7741-442b-ac41-a89b3c2aca10" providerId="ADAL" clId="{AAAAAD7B-2965-427C-BE20-4ADE35DB76C3}" dt="2021-09-15T18:35:49.885" v="470"/>
          <ac:graphicFrameMkLst>
            <pc:docMk/>
            <pc:sldMk cId="3762106030" sldId="276"/>
            <ac:graphicFrameMk id="4" creationId="{4D672BFF-ABCC-4BFD-8A30-5FDF613A59D0}"/>
          </ac:graphicFrameMkLst>
        </pc:graphicFrameChg>
        <pc:graphicFrameChg chg="add del mod ord modGraphic">
          <ac:chgData name="Cassidy Sparks" userId="cd857fe3-7741-442b-ac41-a89b3c2aca10" providerId="ADAL" clId="{AAAAAD7B-2965-427C-BE20-4ADE35DB76C3}" dt="2021-09-02T15:50:14.999" v="250" actId="3680"/>
          <ac:graphicFrameMkLst>
            <pc:docMk/>
            <pc:sldMk cId="3762106030" sldId="276"/>
            <ac:graphicFrameMk id="5" creationId="{5ADE7E3D-6E9D-4AD2-8BD1-8AFF007A9D2F}"/>
          </ac:graphicFrameMkLst>
        </pc:graphicFrameChg>
        <pc:graphicFrameChg chg="add mod ord modGraphic">
          <ac:chgData name="Cassidy Sparks" userId="cd857fe3-7741-442b-ac41-a89b3c2aca10" providerId="ADAL" clId="{AAAAAD7B-2965-427C-BE20-4ADE35DB76C3}" dt="2021-09-02T15:50:24.052" v="251" actId="3680"/>
          <ac:graphicFrameMkLst>
            <pc:docMk/>
            <pc:sldMk cId="3762106030" sldId="276"/>
            <ac:graphicFrameMk id="6" creationId="{6D1A0888-B871-4DC5-B4CC-2FEEA3FCB871}"/>
          </ac:graphicFrameMkLst>
        </pc:graphicFrameChg>
        <pc:picChg chg="add mod">
          <ac:chgData name="Cassidy Sparks" userId="cd857fe3-7741-442b-ac41-a89b3c2aca10" providerId="ADAL" clId="{AAAAAD7B-2965-427C-BE20-4ADE35DB76C3}" dt="2021-09-15T18:36:06.697" v="471" actId="1076"/>
          <ac:picMkLst>
            <pc:docMk/>
            <pc:sldMk cId="3762106030" sldId="276"/>
            <ac:picMk id="7" creationId="{04504619-5596-4EDE-B7B8-B2A9D42746A5}"/>
          </ac:picMkLst>
        </pc:picChg>
        <pc:picChg chg="add mod">
          <ac:chgData name="Cassidy Sparks" userId="cd857fe3-7741-442b-ac41-a89b3c2aca10" providerId="ADAL" clId="{AAAAAD7B-2965-427C-BE20-4ADE35DB76C3}" dt="2021-09-15T18:36:11.279" v="472" actId="1076"/>
          <ac:picMkLst>
            <pc:docMk/>
            <pc:sldMk cId="3762106030" sldId="276"/>
            <ac:picMk id="10" creationId="{40BEB1C4-5994-4371-9D0A-12DB27E2EAB7}"/>
          </ac:picMkLst>
        </pc:picChg>
        <pc:picChg chg="add mod">
          <ac:chgData name="Cassidy Sparks" userId="cd857fe3-7741-442b-ac41-a89b3c2aca10" providerId="ADAL" clId="{AAAAAD7B-2965-427C-BE20-4ADE35DB76C3}" dt="2021-09-15T18:36:14.983" v="473" actId="1076"/>
          <ac:picMkLst>
            <pc:docMk/>
            <pc:sldMk cId="3762106030" sldId="276"/>
            <ac:picMk id="11" creationId="{70A24832-30C9-4512-BD91-1A37DEF2D357}"/>
          </ac:picMkLst>
        </pc:picChg>
        <pc:picChg chg="add mod">
          <ac:chgData name="Cassidy Sparks" userId="cd857fe3-7741-442b-ac41-a89b3c2aca10" providerId="ADAL" clId="{AAAAAD7B-2965-427C-BE20-4ADE35DB76C3}" dt="2021-09-15T18:36:19.829" v="474" actId="1076"/>
          <ac:picMkLst>
            <pc:docMk/>
            <pc:sldMk cId="3762106030" sldId="276"/>
            <ac:picMk id="12" creationId="{6F5B963F-8C1B-45EE-AA81-D230142406A3}"/>
          </ac:picMkLst>
        </pc:picChg>
        <pc:picChg chg="add mod">
          <ac:chgData name="Cassidy Sparks" userId="cd857fe3-7741-442b-ac41-a89b3c2aca10" providerId="ADAL" clId="{AAAAAD7B-2965-427C-BE20-4ADE35DB76C3}" dt="2021-09-15T18:36:24.671" v="475" actId="1076"/>
          <ac:picMkLst>
            <pc:docMk/>
            <pc:sldMk cId="3762106030" sldId="276"/>
            <ac:picMk id="13" creationId="{31E91A2E-A8D9-4B3D-965C-F6A032258434}"/>
          </ac:picMkLst>
        </pc:picChg>
      </pc:sldChg>
      <pc:sldChg chg="addSp delSp modSp new del mod">
        <pc:chgData name="Cassidy Sparks" userId="cd857fe3-7741-442b-ac41-a89b3c2aca10" providerId="ADAL" clId="{AAAAAD7B-2965-427C-BE20-4ADE35DB76C3}" dt="2021-09-02T16:09:46.777" v="311" actId="2696"/>
        <pc:sldMkLst>
          <pc:docMk/>
          <pc:sldMk cId="2917815529" sldId="277"/>
        </pc:sldMkLst>
        <pc:spChg chg="del">
          <ac:chgData name="Cassidy Sparks" userId="cd857fe3-7741-442b-ac41-a89b3c2aca10" providerId="ADAL" clId="{AAAAAD7B-2965-427C-BE20-4ADE35DB76C3}" dt="2021-09-02T15:46:37.672" v="224" actId="931"/>
          <ac:spMkLst>
            <pc:docMk/>
            <pc:sldMk cId="2917815529" sldId="277"/>
            <ac:spMk id="3" creationId="{A59B24A0-C8FC-47DD-B21C-B39C5FADBD8E}"/>
          </ac:spMkLst>
        </pc:spChg>
        <pc:picChg chg="add mod modCrop">
          <ac:chgData name="Cassidy Sparks" userId="cd857fe3-7741-442b-ac41-a89b3c2aca10" providerId="ADAL" clId="{AAAAAD7B-2965-427C-BE20-4ADE35DB76C3}" dt="2021-09-02T15:46:53.734" v="229" actId="18654"/>
          <ac:picMkLst>
            <pc:docMk/>
            <pc:sldMk cId="2917815529" sldId="277"/>
            <ac:picMk id="6" creationId="{32115A62-16A3-4F42-9F83-0F775C2B5073}"/>
          </ac:picMkLst>
        </pc:picChg>
      </pc:sldChg>
      <pc:sldChg chg="addSp delSp modSp new mod ord chgLayout">
        <pc:chgData name="Cassidy Sparks" userId="cd857fe3-7741-442b-ac41-a89b3c2aca10" providerId="ADAL" clId="{AAAAAD7B-2965-427C-BE20-4ADE35DB76C3}" dt="2021-09-02T15:48:13.928" v="237" actId="700"/>
        <pc:sldMkLst>
          <pc:docMk/>
          <pc:sldMk cId="2349174630" sldId="278"/>
        </pc:sldMkLst>
        <pc:spChg chg="del">
          <ac:chgData name="Cassidy Sparks" userId="cd857fe3-7741-442b-ac41-a89b3c2aca10" providerId="ADAL" clId="{AAAAAD7B-2965-427C-BE20-4ADE35DB76C3}" dt="2021-09-02T15:48:13.928" v="237" actId="700"/>
          <ac:spMkLst>
            <pc:docMk/>
            <pc:sldMk cId="2349174630" sldId="278"/>
            <ac:spMk id="2" creationId="{45E31742-6717-4EEB-84CB-9C7A32FDD778}"/>
          </ac:spMkLst>
        </pc:spChg>
        <pc:spChg chg="del">
          <ac:chgData name="Cassidy Sparks" userId="cd857fe3-7741-442b-ac41-a89b3c2aca10" providerId="ADAL" clId="{AAAAAD7B-2965-427C-BE20-4ADE35DB76C3}" dt="2021-09-02T15:47:22.058" v="230" actId="931"/>
          <ac:spMkLst>
            <pc:docMk/>
            <pc:sldMk cId="2349174630" sldId="278"/>
            <ac:spMk id="3" creationId="{0B77210F-251F-4CD5-AF2E-9EB4EB116975}"/>
          </ac:spMkLst>
        </pc:spChg>
        <pc:spChg chg="add mod ord">
          <ac:chgData name="Cassidy Sparks" userId="cd857fe3-7741-442b-ac41-a89b3c2aca10" providerId="ADAL" clId="{AAAAAD7B-2965-427C-BE20-4ADE35DB76C3}" dt="2021-09-02T15:48:13.928" v="237" actId="700"/>
          <ac:spMkLst>
            <pc:docMk/>
            <pc:sldMk cId="2349174630" sldId="278"/>
            <ac:spMk id="6" creationId="{142F891B-4B45-4BDD-98A4-48097B4CEF0D}"/>
          </ac:spMkLst>
        </pc:spChg>
        <pc:spChg chg="add mod ord">
          <ac:chgData name="Cassidy Sparks" userId="cd857fe3-7741-442b-ac41-a89b3c2aca10" providerId="ADAL" clId="{AAAAAD7B-2965-427C-BE20-4ADE35DB76C3}" dt="2021-09-02T15:48:13.928" v="237" actId="700"/>
          <ac:spMkLst>
            <pc:docMk/>
            <pc:sldMk cId="2349174630" sldId="278"/>
            <ac:spMk id="7" creationId="{AFCC8B12-340D-4741-A8F7-98CA7ACF7C28}"/>
          </ac:spMkLst>
        </pc:spChg>
        <pc:picChg chg="add mod ord">
          <ac:chgData name="Cassidy Sparks" userId="cd857fe3-7741-442b-ac41-a89b3c2aca10" providerId="ADAL" clId="{AAAAAD7B-2965-427C-BE20-4ADE35DB76C3}" dt="2021-09-02T15:48:13.928" v="237" actId="700"/>
          <ac:picMkLst>
            <pc:docMk/>
            <pc:sldMk cId="2349174630" sldId="278"/>
            <ac:picMk id="5" creationId="{E2F7CB92-E949-4612-A5DC-3EE360252274}"/>
          </ac:picMkLst>
        </pc:picChg>
      </pc:sldChg>
      <pc:sldChg chg="addSp delSp modSp new mod ord modClrScheme chgLayout">
        <pc:chgData name="Cassidy Sparks" userId="cd857fe3-7741-442b-ac41-a89b3c2aca10" providerId="ADAL" clId="{AAAAAD7B-2965-427C-BE20-4ADE35DB76C3}" dt="2021-09-15T18:40:19.668" v="503" actId="700"/>
        <pc:sldMkLst>
          <pc:docMk/>
          <pc:sldMk cId="1064349685" sldId="279"/>
        </pc:sldMkLst>
        <pc:spChg chg="add del mod ord">
          <ac:chgData name="Cassidy Sparks" userId="cd857fe3-7741-442b-ac41-a89b3c2aca10" providerId="ADAL" clId="{AAAAAD7B-2965-427C-BE20-4ADE35DB76C3}" dt="2021-09-15T18:40:19.668" v="503" actId="700"/>
          <ac:spMkLst>
            <pc:docMk/>
            <pc:sldMk cId="1064349685" sldId="279"/>
            <ac:spMk id="2" creationId="{0AA74F66-5C54-4821-A899-BE7FADFC7357}"/>
          </ac:spMkLst>
        </pc:spChg>
        <pc:spChg chg="del">
          <ac:chgData name="Cassidy Sparks" userId="cd857fe3-7741-442b-ac41-a89b3c2aca10" providerId="ADAL" clId="{AAAAAD7B-2965-427C-BE20-4ADE35DB76C3}" dt="2021-09-02T16:08:31.125" v="279" actId="700"/>
          <ac:spMkLst>
            <pc:docMk/>
            <pc:sldMk cId="1064349685" sldId="279"/>
            <ac:spMk id="2" creationId="{2ABA9E6D-6A72-4F6E-A60A-D0BC57B213C8}"/>
          </ac:spMkLst>
        </pc:spChg>
        <pc:spChg chg="add del mod ord">
          <ac:chgData name="Cassidy Sparks" userId="cd857fe3-7741-442b-ac41-a89b3c2aca10" providerId="ADAL" clId="{AAAAAD7B-2965-427C-BE20-4ADE35DB76C3}" dt="2021-09-15T18:40:19.668" v="503" actId="700"/>
          <ac:spMkLst>
            <pc:docMk/>
            <pc:sldMk cId="1064349685" sldId="279"/>
            <ac:spMk id="3" creationId="{470A6EAD-0967-4741-A47E-56946A1BC094}"/>
          </ac:spMkLst>
        </pc:spChg>
        <pc:spChg chg="add del mod ord">
          <ac:chgData name="Cassidy Sparks" userId="cd857fe3-7741-442b-ac41-a89b3c2aca10" providerId="ADAL" clId="{AAAAAD7B-2965-427C-BE20-4ADE35DB76C3}" dt="2021-09-02T16:09:39.261" v="308" actId="700"/>
          <ac:spMkLst>
            <pc:docMk/>
            <pc:sldMk cId="1064349685" sldId="279"/>
            <ac:spMk id="3" creationId="{AF91E48F-FB6E-4033-8B7F-0074EB6B2BF5}"/>
          </ac:spMkLst>
        </pc:spChg>
        <pc:spChg chg="add del mod ord">
          <ac:chgData name="Cassidy Sparks" userId="cd857fe3-7741-442b-ac41-a89b3c2aca10" providerId="ADAL" clId="{AAAAAD7B-2965-427C-BE20-4ADE35DB76C3}" dt="2021-09-02T16:09:39.261" v="308" actId="700"/>
          <ac:spMkLst>
            <pc:docMk/>
            <pc:sldMk cId="1064349685" sldId="279"/>
            <ac:spMk id="4" creationId="{10B2CE19-835B-403A-80CF-9F0070EC2C80}"/>
          </ac:spMkLst>
        </pc:spChg>
        <pc:spChg chg="add del mod ord">
          <ac:chgData name="Cassidy Sparks" userId="cd857fe3-7741-442b-ac41-a89b3c2aca10" providerId="ADAL" clId="{AAAAAD7B-2965-427C-BE20-4ADE35DB76C3}" dt="2021-09-02T16:09:39.261" v="308" actId="700"/>
          <ac:spMkLst>
            <pc:docMk/>
            <pc:sldMk cId="1064349685" sldId="279"/>
            <ac:spMk id="5" creationId="{ED4793A4-943A-41CA-B203-D1CEBE13720A}"/>
          </ac:spMkLst>
        </pc:spChg>
        <pc:spChg chg="add del mod ord">
          <ac:chgData name="Cassidy Sparks" userId="cd857fe3-7741-442b-ac41-a89b3c2aca10" providerId="ADAL" clId="{AAAAAD7B-2965-427C-BE20-4ADE35DB76C3}" dt="2021-09-02T16:09:39.261" v="308" actId="700"/>
          <ac:spMkLst>
            <pc:docMk/>
            <pc:sldMk cId="1064349685" sldId="279"/>
            <ac:spMk id="6" creationId="{9585D4B7-ACF6-4571-A7F9-DF634EF8341C}"/>
          </ac:spMkLst>
        </pc:spChg>
        <pc:spChg chg="add del mod ord">
          <ac:chgData name="Cassidy Sparks" userId="cd857fe3-7741-442b-ac41-a89b3c2aca10" providerId="ADAL" clId="{AAAAAD7B-2965-427C-BE20-4ADE35DB76C3}" dt="2021-09-15T18:40:19.668" v="503" actId="700"/>
          <ac:spMkLst>
            <pc:docMk/>
            <pc:sldMk cId="1064349685" sldId="279"/>
            <ac:spMk id="7" creationId="{0A300D8A-770B-4ACD-BED6-81F1E5152A30}"/>
          </ac:spMkLst>
        </pc:spChg>
        <pc:spChg chg="add del mod ord">
          <ac:chgData name="Cassidy Sparks" userId="cd857fe3-7741-442b-ac41-a89b3c2aca10" providerId="ADAL" clId="{AAAAAD7B-2965-427C-BE20-4ADE35DB76C3}" dt="2021-09-15T18:40:19.668" v="503" actId="700"/>
          <ac:spMkLst>
            <pc:docMk/>
            <pc:sldMk cId="1064349685" sldId="279"/>
            <ac:spMk id="8" creationId="{D5D405EC-C665-4E57-A886-2BB4084A50E5}"/>
          </ac:spMkLst>
        </pc:spChg>
        <pc:spChg chg="add del mod ord">
          <ac:chgData name="Cassidy Sparks" userId="cd857fe3-7741-442b-ac41-a89b3c2aca10" providerId="ADAL" clId="{AAAAAD7B-2965-427C-BE20-4ADE35DB76C3}" dt="2021-09-15T18:40:19.668" v="503" actId="700"/>
          <ac:spMkLst>
            <pc:docMk/>
            <pc:sldMk cId="1064349685" sldId="279"/>
            <ac:spMk id="9" creationId="{30F9C44E-9693-46E0-A4D4-46224800B705}"/>
          </ac:spMkLst>
        </pc:spChg>
        <pc:spChg chg="add del mod ord">
          <ac:chgData name="Cassidy Sparks" userId="cd857fe3-7741-442b-ac41-a89b3c2aca10" providerId="ADAL" clId="{AAAAAD7B-2965-427C-BE20-4ADE35DB76C3}" dt="2021-09-15T18:40:19.668" v="503" actId="700"/>
          <ac:spMkLst>
            <pc:docMk/>
            <pc:sldMk cId="1064349685" sldId="279"/>
            <ac:spMk id="10" creationId="{3C80D15C-817A-4EC8-81D2-151C58E64E9C}"/>
          </ac:spMkLst>
        </pc:spChg>
        <pc:spChg chg="add del mod ord">
          <ac:chgData name="Cassidy Sparks" userId="cd857fe3-7741-442b-ac41-a89b3c2aca10" providerId="ADAL" clId="{AAAAAD7B-2965-427C-BE20-4ADE35DB76C3}" dt="2021-09-15T18:40:19.668" v="503" actId="700"/>
          <ac:spMkLst>
            <pc:docMk/>
            <pc:sldMk cId="1064349685" sldId="279"/>
            <ac:spMk id="11" creationId="{A753F29C-7AB8-47EC-8CC1-D9C63BAB41EC}"/>
          </ac:spMkLst>
        </pc:spChg>
        <pc:spChg chg="add del mod ord">
          <ac:chgData name="Cassidy Sparks" userId="cd857fe3-7741-442b-ac41-a89b3c2aca10" providerId="ADAL" clId="{AAAAAD7B-2965-427C-BE20-4ADE35DB76C3}" dt="2021-09-15T18:40:19.668" v="503" actId="700"/>
          <ac:spMkLst>
            <pc:docMk/>
            <pc:sldMk cId="1064349685" sldId="279"/>
            <ac:spMk id="12" creationId="{A197EF52-2B2E-493E-BBCA-D05160F11E82}"/>
          </ac:spMkLst>
        </pc:spChg>
        <pc:spChg chg="add del mod ord">
          <ac:chgData name="Cassidy Sparks" userId="cd857fe3-7741-442b-ac41-a89b3c2aca10" providerId="ADAL" clId="{AAAAAD7B-2965-427C-BE20-4ADE35DB76C3}" dt="2021-09-15T18:40:19.668" v="503" actId="700"/>
          <ac:spMkLst>
            <pc:docMk/>
            <pc:sldMk cId="1064349685" sldId="279"/>
            <ac:spMk id="13" creationId="{D049E35F-AB8D-4DD8-BE93-900D5727973E}"/>
          </ac:spMkLst>
        </pc:spChg>
      </pc:sldChg>
      <pc:sldChg chg="new">
        <pc:chgData name="Cassidy Sparks" userId="cd857fe3-7741-442b-ac41-a89b3c2aca10" providerId="ADAL" clId="{AAAAAD7B-2965-427C-BE20-4ADE35DB76C3}" dt="2021-09-15T18:40:22.757" v="504" actId="680"/>
        <pc:sldMkLst>
          <pc:docMk/>
          <pc:sldMk cId="4203933959" sldId="280"/>
        </pc:sldMkLst>
      </pc:sldChg>
      <pc:sldMasterChg chg="addSldLayout delSldLayout modSldLayout sldLayoutOrd">
        <pc:chgData name="Cassidy Sparks" userId="cd857fe3-7741-442b-ac41-a89b3c2aca10" providerId="ADAL" clId="{AAAAAD7B-2965-427C-BE20-4ADE35DB76C3}" dt="2021-09-15T18:50:12.593" v="641" actId="20577"/>
        <pc:sldMasterMkLst>
          <pc:docMk/>
          <pc:sldMasterMk cId="4287028849" sldId="2147483648"/>
        </pc:sldMasterMkLst>
        <pc:sldLayoutChg chg="addSp delSp modSp del mod">
          <pc:chgData name="Cassidy Sparks" userId="cd857fe3-7741-442b-ac41-a89b3c2aca10" providerId="ADAL" clId="{AAAAAD7B-2965-427C-BE20-4ADE35DB76C3}" dt="2021-09-02T15:37:55.019" v="167" actId="2696"/>
          <pc:sldLayoutMkLst>
            <pc:docMk/>
            <pc:sldMasterMk cId="4287028849" sldId="2147483648"/>
            <pc:sldLayoutMk cId="3818662522" sldId="2147483649"/>
          </pc:sldLayoutMkLst>
          <pc:spChg chg="mod">
            <ac:chgData name="Cassidy Sparks" userId="cd857fe3-7741-442b-ac41-a89b3c2aca10" providerId="ADAL" clId="{AAAAAD7B-2965-427C-BE20-4ADE35DB76C3}" dt="2021-08-31T15:34:18.571" v="44" actId="1076"/>
            <ac:spMkLst>
              <pc:docMk/>
              <pc:sldMasterMk cId="4287028849" sldId="2147483648"/>
              <pc:sldLayoutMk cId="3818662522" sldId="2147483649"/>
              <ac:spMk id="2" creationId="{00000000-0000-0000-0000-000000000000}"/>
            </ac:spMkLst>
          </pc:spChg>
          <pc:spChg chg="mod">
            <ac:chgData name="Cassidy Sparks" userId="cd857fe3-7741-442b-ac41-a89b3c2aca10" providerId="ADAL" clId="{AAAAAD7B-2965-427C-BE20-4ADE35DB76C3}" dt="2021-08-31T15:34:24.083" v="45" actId="1076"/>
            <ac:spMkLst>
              <pc:docMk/>
              <pc:sldMasterMk cId="4287028849" sldId="2147483648"/>
              <pc:sldLayoutMk cId="3818662522" sldId="2147483649"/>
              <ac:spMk id="3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8-31T16:01:33.930" v="160" actId="478"/>
            <ac:spMkLst>
              <pc:docMk/>
              <pc:sldMasterMk cId="4287028849" sldId="2147483648"/>
              <pc:sldLayoutMk cId="3818662522" sldId="2147483649"/>
              <ac:spMk id="5" creationId="{8FC441D1-7667-4CC9-81D1-0168AD4D3ADA}"/>
            </ac:spMkLst>
          </pc:spChg>
          <pc:picChg chg="del">
            <ac:chgData name="Cassidy Sparks" userId="cd857fe3-7741-442b-ac41-a89b3c2aca10" providerId="ADAL" clId="{AAAAAD7B-2965-427C-BE20-4ADE35DB76C3}" dt="2021-08-31T15:32:56.594" v="0" actId="478"/>
            <ac:picMkLst>
              <pc:docMk/>
              <pc:sldMasterMk cId="4287028849" sldId="2147483648"/>
              <pc:sldLayoutMk cId="3818662522" sldId="2147483649"/>
              <ac:picMk id="6" creationId="{2C62DF12-F25A-4BBE-B8E5-8A44FE3A6BDE}"/>
            </ac:picMkLst>
          </pc:picChg>
          <pc:picChg chg="del">
            <ac:chgData name="Cassidy Sparks" userId="cd857fe3-7741-442b-ac41-a89b3c2aca10" providerId="ADAL" clId="{AAAAAD7B-2965-427C-BE20-4ADE35DB76C3}" dt="2021-08-31T16:01:31.798" v="159" actId="478"/>
            <ac:picMkLst>
              <pc:docMk/>
              <pc:sldMasterMk cId="4287028849" sldId="2147483648"/>
              <pc:sldLayoutMk cId="3818662522" sldId="2147483649"/>
              <ac:picMk id="7" creationId="{00000000-0000-0000-0000-000000000000}"/>
            </ac:picMkLst>
          </pc:picChg>
          <pc:picChg chg="add del mod">
            <ac:chgData name="Cassidy Sparks" userId="cd857fe3-7741-442b-ac41-a89b3c2aca10" providerId="ADAL" clId="{AAAAAD7B-2965-427C-BE20-4ADE35DB76C3}" dt="2021-08-31T16:02:13.709" v="165" actId="478"/>
            <ac:picMkLst>
              <pc:docMk/>
              <pc:sldMasterMk cId="4287028849" sldId="2147483648"/>
              <pc:sldLayoutMk cId="3818662522" sldId="2147483649"/>
              <ac:picMk id="8" creationId="{0DA5DC8D-9A41-4D42-87F7-75426502A8AF}"/>
            </ac:picMkLst>
          </pc:picChg>
        </pc:sldLayoutChg>
        <pc:sldLayoutChg chg="del">
          <pc:chgData name="Cassidy Sparks" userId="cd857fe3-7741-442b-ac41-a89b3c2aca10" providerId="ADAL" clId="{AAAAAD7B-2965-427C-BE20-4ADE35DB76C3}" dt="2021-09-02T15:40:40.902" v="191" actId="2696"/>
          <pc:sldLayoutMkLst>
            <pc:docMk/>
            <pc:sldMasterMk cId="4287028849" sldId="2147483648"/>
            <pc:sldLayoutMk cId="2706190473" sldId="2147483650"/>
          </pc:sldLayoutMkLst>
        </pc:sldLayoutChg>
        <pc:sldLayoutChg chg="addSp delSp modSp mod">
          <pc:chgData name="Cassidy Sparks" userId="cd857fe3-7741-442b-ac41-a89b3c2aca10" providerId="ADAL" clId="{AAAAAD7B-2965-427C-BE20-4ADE35DB76C3}" dt="2021-09-15T18:39:05.239" v="495" actId="14100"/>
          <pc:sldLayoutMkLst>
            <pc:docMk/>
            <pc:sldMasterMk cId="4287028849" sldId="2147483648"/>
            <pc:sldLayoutMk cId="2601541020" sldId="2147483651"/>
          </pc:sldLayoutMkLst>
          <pc:spChg chg="mod">
            <ac:chgData name="Cassidy Sparks" userId="cd857fe3-7741-442b-ac41-a89b3c2aca10" providerId="ADAL" clId="{AAAAAD7B-2965-427C-BE20-4ADE35DB76C3}" dt="2021-09-15T18:39:05.239" v="495" actId="14100"/>
            <ac:spMkLst>
              <pc:docMk/>
              <pc:sldMasterMk cId="4287028849" sldId="2147483648"/>
              <pc:sldLayoutMk cId="2601541020" sldId="2147483651"/>
              <ac:spMk id="7" creationId="{A9E27D8C-353B-401C-B111-72ADE3E946E2}"/>
            </ac:spMkLst>
          </pc:spChg>
          <pc:spChg chg="mod">
            <ac:chgData name="Cassidy Sparks" userId="cd857fe3-7741-442b-ac41-a89b3c2aca10" providerId="ADAL" clId="{AAAAAD7B-2965-427C-BE20-4ADE35DB76C3}" dt="2021-09-02T15:48:54.180" v="240" actId="14100"/>
            <ac:spMkLst>
              <pc:docMk/>
              <pc:sldMasterMk cId="4287028849" sldId="2147483648"/>
              <pc:sldLayoutMk cId="2601541020" sldId="2147483651"/>
              <ac:spMk id="14" creationId="{FADAEA9F-E822-4991-ADA1-26F8D9464D34}"/>
            </ac:spMkLst>
          </pc:spChg>
          <pc:picChg chg="add del mod">
            <ac:chgData name="Cassidy Sparks" userId="cd857fe3-7741-442b-ac41-a89b3c2aca10" providerId="ADAL" clId="{AAAAAD7B-2965-427C-BE20-4ADE35DB76C3}" dt="2021-08-31T15:47:16.235" v="95" actId="478"/>
            <ac:picMkLst>
              <pc:docMk/>
              <pc:sldMasterMk cId="4287028849" sldId="2147483648"/>
              <pc:sldLayoutMk cId="2601541020" sldId="2147483651"/>
              <ac:picMk id="6" creationId="{A05DC241-7504-492F-9DD8-A6DAF7BF6D4A}"/>
            </ac:picMkLst>
          </pc:picChg>
          <pc:picChg chg="add del mod modCrop">
            <ac:chgData name="Cassidy Sparks" userId="cd857fe3-7741-442b-ac41-a89b3c2aca10" providerId="ADAL" clId="{AAAAAD7B-2965-427C-BE20-4ADE35DB76C3}" dt="2021-08-31T15:58:21.906" v="126" actId="478"/>
            <ac:picMkLst>
              <pc:docMk/>
              <pc:sldMasterMk cId="4287028849" sldId="2147483648"/>
              <pc:sldLayoutMk cId="2601541020" sldId="2147483651"/>
              <ac:picMk id="8" creationId="{DF7291ED-2C25-4AC3-A0B2-BA07C446D498}"/>
            </ac:picMkLst>
          </pc:picChg>
          <pc:picChg chg="add mod">
            <ac:chgData name="Cassidy Sparks" userId="cd857fe3-7741-442b-ac41-a89b3c2aca10" providerId="ADAL" clId="{AAAAAD7B-2965-427C-BE20-4ADE35DB76C3}" dt="2021-08-31T15:58:23.048" v="127"/>
            <ac:picMkLst>
              <pc:docMk/>
              <pc:sldMasterMk cId="4287028849" sldId="2147483648"/>
              <pc:sldLayoutMk cId="2601541020" sldId="2147483651"/>
              <ac:picMk id="9" creationId="{7DC87E17-9646-4FB5-9F7C-68C322115E0C}"/>
            </ac:picMkLst>
          </pc:picChg>
          <pc:picChg chg="del">
            <ac:chgData name="Cassidy Sparks" userId="cd857fe3-7741-442b-ac41-a89b3c2aca10" providerId="ADAL" clId="{AAAAAD7B-2965-427C-BE20-4ADE35DB76C3}" dt="2021-08-31T15:46:06.367" v="81" actId="478"/>
            <ac:picMkLst>
              <pc:docMk/>
              <pc:sldMasterMk cId="4287028849" sldId="2147483648"/>
              <pc:sldLayoutMk cId="2601541020" sldId="2147483651"/>
              <ac:picMk id="12" creationId="{D3351DE8-9208-42DE-9DF9-4995829F0A4E}"/>
            </ac:picMkLst>
          </pc:picChg>
        </pc:sldLayoutChg>
        <pc:sldLayoutChg chg="addSp delSp modSp mod">
          <pc:chgData name="Cassidy Sparks" userId="cd857fe3-7741-442b-ac41-a89b3c2aca10" providerId="ADAL" clId="{AAAAAD7B-2965-427C-BE20-4ADE35DB76C3}" dt="2021-09-15T18:50:12.593" v="641" actId="20577"/>
          <pc:sldLayoutMkLst>
            <pc:docMk/>
            <pc:sldMasterMk cId="4287028849" sldId="2147483648"/>
            <pc:sldLayoutMk cId="1811003797" sldId="2147483655"/>
          </pc:sldLayoutMkLst>
          <pc:spChg chg="del">
            <ac:chgData name="Cassidy Sparks" userId="cd857fe3-7741-442b-ac41-a89b3c2aca10" providerId="ADAL" clId="{AAAAAD7B-2965-427C-BE20-4ADE35DB76C3}" dt="2021-09-02T18:25:19.604" v="331" actId="478"/>
            <ac:spMkLst>
              <pc:docMk/>
              <pc:sldMasterMk cId="4287028849" sldId="2147483648"/>
              <pc:sldLayoutMk cId="1811003797" sldId="2147483655"/>
              <ac:spMk id="2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9-02T18:25:20.358" v="332" actId="478"/>
            <ac:spMkLst>
              <pc:docMk/>
              <pc:sldMasterMk cId="4287028849" sldId="2147483648"/>
              <pc:sldLayoutMk cId="1811003797" sldId="2147483655"/>
              <ac:spMk id="3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9-02T18:25:21.141" v="333" actId="478"/>
            <ac:spMkLst>
              <pc:docMk/>
              <pc:sldMasterMk cId="4287028849" sldId="2147483648"/>
              <pc:sldLayoutMk cId="1811003797" sldId="2147483655"/>
              <ac:spMk id="4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9-02T15:39:32.216" v="173" actId="478"/>
            <ac:spMkLst>
              <pc:docMk/>
              <pc:sldMasterMk cId="4287028849" sldId="2147483648"/>
              <pc:sldLayoutMk cId="1811003797" sldId="2147483655"/>
              <ac:spMk id="8" creationId="{599879C5-B387-4BDE-A7F6-77CF2D1D05D2}"/>
            </ac:spMkLst>
          </pc:spChg>
          <pc:spChg chg="del">
            <ac:chgData name="Cassidy Sparks" userId="cd857fe3-7741-442b-ac41-a89b3c2aca10" providerId="ADAL" clId="{AAAAAD7B-2965-427C-BE20-4ADE35DB76C3}" dt="2021-09-02T15:39:34.687" v="174" actId="478"/>
            <ac:spMkLst>
              <pc:docMk/>
              <pc:sldMasterMk cId="4287028849" sldId="2147483648"/>
              <pc:sldLayoutMk cId="1811003797" sldId="2147483655"/>
              <ac:spMk id="9" creationId="{3980D4F0-D5BB-46FC-9B24-B9E38E71BCD6}"/>
            </ac:spMkLst>
          </pc:spChg>
          <pc:spChg chg="add del mod">
            <ac:chgData name="Cassidy Sparks" userId="cd857fe3-7741-442b-ac41-a89b3c2aca10" providerId="ADAL" clId="{AAAAAD7B-2965-427C-BE20-4ADE35DB76C3}" dt="2021-09-02T18:32:07.758" v="367" actId="478"/>
            <ac:spMkLst>
              <pc:docMk/>
              <pc:sldMasterMk cId="4287028849" sldId="2147483648"/>
              <pc:sldLayoutMk cId="1811003797" sldId="2147483655"/>
              <ac:spMk id="10" creationId="{E0A0CB1A-1D10-4D1D-8167-2A96B7BB394D}"/>
            </ac:spMkLst>
          </pc:spChg>
          <pc:spChg chg="add del mod">
            <ac:chgData name="Cassidy Sparks" userId="cd857fe3-7741-442b-ac41-a89b3c2aca10" providerId="ADAL" clId="{AAAAAD7B-2965-427C-BE20-4ADE35DB76C3}" dt="2021-09-02T18:32:08.855" v="368" actId="478"/>
            <ac:spMkLst>
              <pc:docMk/>
              <pc:sldMasterMk cId="4287028849" sldId="2147483648"/>
              <pc:sldLayoutMk cId="1811003797" sldId="2147483655"/>
              <ac:spMk id="11" creationId="{12C7AFD5-71D2-4809-84E5-44BEEB243874}"/>
            </ac:spMkLst>
          </pc:spChg>
          <pc:spChg chg="add mod">
            <ac:chgData name="Cassidy Sparks" userId="cd857fe3-7741-442b-ac41-a89b3c2aca10" providerId="ADAL" clId="{AAAAAD7B-2965-427C-BE20-4ADE35DB76C3}" dt="2021-09-15T18:50:12.593" v="641" actId="20577"/>
            <ac:spMkLst>
              <pc:docMk/>
              <pc:sldMasterMk cId="4287028849" sldId="2147483648"/>
              <pc:sldLayoutMk cId="1811003797" sldId="2147483655"/>
              <ac:spMk id="13" creationId="{B4279AD6-AA56-4159-8F23-A25AC7089100}"/>
            </ac:spMkLst>
          </pc:spChg>
          <pc:spChg chg="add mod">
            <ac:chgData name="Cassidy Sparks" userId="cd857fe3-7741-442b-ac41-a89b3c2aca10" providerId="ADAL" clId="{AAAAAD7B-2965-427C-BE20-4ADE35DB76C3}" dt="2021-09-15T18:41:08.559" v="516" actId="1076"/>
            <ac:spMkLst>
              <pc:docMk/>
              <pc:sldMasterMk cId="4287028849" sldId="2147483648"/>
              <pc:sldLayoutMk cId="1811003797" sldId="2147483655"/>
              <ac:spMk id="14" creationId="{FD519BBB-2F9F-45A4-AACC-8293FC3AED3A}"/>
            </ac:spMkLst>
          </pc:spChg>
          <pc:picChg chg="del mod">
            <ac:chgData name="Cassidy Sparks" userId="cd857fe3-7741-442b-ac41-a89b3c2aca10" providerId="ADAL" clId="{AAAAAD7B-2965-427C-BE20-4ADE35DB76C3}" dt="2021-09-02T18:24:48.671" v="318" actId="478"/>
            <ac:picMkLst>
              <pc:docMk/>
              <pc:sldMasterMk cId="4287028849" sldId="2147483648"/>
              <pc:sldLayoutMk cId="1811003797" sldId="2147483655"/>
              <ac:picMk id="5" creationId="{00000000-0000-0000-0000-000000000000}"/>
            </ac:picMkLst>
          </pc:picChg>
          <pc:picChg chg="add del mod ord">
            <ac:chgData name="Cassidy Sparks" userId="cd857fe3-7741-442b-ac41-a89b3c2aca10" providerId="ADAL" clId="{AAAAAD7B-2965-427C-BE20-4ADE35DB76C3}" dt="2021-09-15T18:49:23.330" v="636" actId="478"/>
            <ac:picMkLst>
              <pc:docMk/>
              <pc:sldMasterMk cId="4287028849" sldId="2147483648"/>
              <pc:sldLayoutMk cId="1811003797" sldId="2147483655"/>
              <ac:picMk id="5" creationId="{899D586C-13CC-45F9-8F70-34378CD928DE}"/>
            </ac:picMkLst>
          </pc:picChg>
          <pc:picChg chg="add del mod ord">
            <ac:chgData name="Cassidy Sparks" userId="cd857fe3-7741-442b-ac41-a89b3c2aca10" providerId="ADAL" clId="{AAAAAD7B-2965-427C-BE20-4ADE35DB76C3}" dt="2021-09-15T18:49:50.298" v="640" actId="478"/>
            <ac:picMkLst>
              <pc:docMk/>
              <pc:sldMasterMk cId="4287028849" sldId="2147483648"/>
              <pc:sldLayoutMk cId="1811003797" sldId="2147483655"/>
              <ac:picMk id="6" creationId="{3E65B3BF-5F8F-49E3-BB65-4616633DFE44}"/>
            </ac:picMkLst>
          </pc:picChg>
          <pc:picChg chg="add mod ord modCrop">
            <ac:chgData name="Cassidy Sparks" userId="cd857fe3-7741-442b-ac41-a89b3c2aca10" providerId="ADAL" clId="{AAAAAD7B-2965-427C-BE20-4ADE35DB76C3}" dt="2021-09-15T18:49:48.019" v="639" actId="167"/>
            <ac:picMkLst>
              <pc:docMk/>
              <pc:sldMasterMk cId="4287028849" sldId="2147483648"/>
              <pc:sldLayoutMk cId="1811003797" sldId="2147483655"/>
              <ac:picMk id="12" creationId="{7CD3C365-FA2F-4EC1-8A23-2DC3645D1913}"/>
            </ac:picMkLst>
          </pc:picChg>
        </pc:sldLayoutChg>
        <pc:sldLayoutChg chg="del">
          <pc:chgData name="Cassidy Sparks" userId="cd857fe3-7741-442b-ac41-a89b3c2aca10" providerId="ADAL" clId="{AAAAAD7B-2965-427C-BE20-4ADE35DB76C3}" dt="2021-08-31T15:33:31.458" v="5" actId="2696"/>
          <pc:sldLayoutMkLst>
            <pc:docMk/>
            <pc:sldMasterMk cId="4287028849" sldId="2147483648"/>
            <pc:sldLayoutMk cId="3219469361" sldId="2147483660"/>
          </pc:sldLayoutMkLst>
        </pc:sldLayoutChg>
        <pc:sldLayoutChg chg="addSp delSp modSp del mod">
          <pc:chgData name="Cassidy Sparks" userId="cd857fe3-7741-442b-ac41-a89b3c2aca10" providerId="ADAL" clId="{AAAAAD7B-2965-427C-BE20-4ADE35DB76C3}" dt="2021-09-02T18:25:24.807" v="334" actId="2696"/>
          <pc:sldLayoutMkLst>
            <pc:docMk/>
            <pc:sldMasterMk cId="4287028849" sldId="2147483648"/>
            <pc:sldLayoutMk cId="1891845597" sldId="2147483661"/>
          </pc:sldLayoutMkLst>
          <pc:spChg chg="del">
            <ac:chgData name="Cassidy Sparks" userId="cd857fe3-7741-442b-ac41-a89b3c2aca10" providerId="ADAL" clId="{AAAAAD7B-2965-427C-BE20-4ADE35DB76C3}" dt="2021-09-02T18:25:08.051" v="325" actId="478"/>
            <ac:spMkLst>
              <pc:docMk/>
              <pc:sldMasterMk cId="4287028849" sldId="2147483648"/>
              <pc:sldLayoutMk cId="1891845597" sldId="2147483661"/>
              <ac:spMk id="2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9-02T18:25:09.332" v="326" actId="478"/>
            <ac:spMkLst>
              <pc:docMk/>
              <pc:sldMasterMk cId="4287028849" sldId="2147483648"/>
              <pc:sldLayoutMk cId="1891845597" sldId="2147483661"/>
              <ac:spMk id="3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9-02T18:25:10.674" v="327" actId="478"/>
            <ac:spMkLst>
              <pc:docMk/>
              <pc:sldMasterMk cId="4287028849" sldId="2147483648"/>
              <pc:sldLayoutMk cId="1891845597" sldId="2147483661"/>
              <ac:spMk id="4" creationId="{00000000-0000-0000-0000-000000000000}"/>
            </ac:spMkLst>
          </pc:spChg>
          <pc:spChg chg="add mod">
            <ac:chgData name="Cassidy Sparks" userId="cd857fe3-7741-442b-ac41-a89b3c2aca10" providerId="ADAL" clId="{AAAAAD7B-2965-427C-BE20-4ADE35DB76C3}" dt="2021-09-02T15:40:16.361" v="184"/>
            <ac:spMkLst>
              <pc:docMk/>
              <pc:sldMasterMk cId="4287028849" sldId="2147483648"/>
              <pc:sldLayoutMk cId="1891845597" sldId="2147483661"/>
              <ac:spMk id="8" creationId="{0A621EE7-0E77-4AD5-BA6B-C3BC51EFC7CD}"/>
            </ac:spMkLst>
          </pc:spChg>
          <pc:spChg chg="del mod">
            <ac:chgData name="Cassidy Sparks" userId="cd857fe3-7741-442b-ac41-a89b3c2aca10" providerId="ADAL" clId="{AAAAAD7B-2965-427C-BE20-4ADE35DB76C3}" dt="2021-09-02T15:40:13.421" v="182" actId="478"/>
            <ac:spMkLst>
              <pc:docMk/>
              <pc:sldMasterMk cId="4287028849" sldId="2147483648"/>
              <pc:sldLayoutMk cId="1891845597" sldId="2147483661"/>
              <ac:spMk id="9" creationId="{A0FCACD5-90B2-4C03-BF05-EEFA6D145D5E}"/>
            </ac:spMkLst>
          </pc:spChg>
          <pc:spChg chg="del">
            <ac:chgData name="Cassidy Sparks" userId="cd857fe3-7741-442b-ac41-a89b3c2aca10" providerId="ADAL" clId="{AAAAAD7B-2965-427C-BE20-4ADE35DB76C3}" dt="2021-09-02T15:40:15.063" v="183" actId="478"/>
            <ac:spMkLst>
              <pc:docMk/>
              <pc:sldMasterMk cId="4287028849" sldId="2147483648"/>
              <pc:sldLayoutMk cId="1891845597" sldId="2147483661"/>
              <ac:spMk id="10" creationId="{AEB7F35E-5302-4E12-A58B-798A89AFFD14}"/>
            </ac:spMkLst>
          </pc:spChg>
          <pc:spChg chg="add mod">
            <ac:chgData name="Cassidy Sparks" userId="cd857fe3-7741-442b-ac41-a89b3c2aca10" providerId="ADAL" clId="{AAAAAD7B-2965-427C-BE20-4ADE35DB76C3}" dt="2021-09-02T15:40:16.361" v="184"/>
            <ac:spMkLst>
              <pc:docMk/>
              <pc:sldMasterMk cId="4287028849" sldId="2147483648"/>
              <pc:sldLayoutMk cId="1891845597" sldId="2147483661"/>
              <ac:spMk id="11" creationId="{62380FAA-883E-41D7-AF26-9DBA84EE8F5E}"/>
            </ac:spMkLst>
          </pc:spChg>
          <pc:picChg chg="del mod">
            <ac:chgData name="Cassidy Sparks" userId="cd857fe3-7741-442b-ac41-a89b3c2aca10" providerId="ADAL" clId="{AAAAAD7B-2965-427C-BE20-4ADE35DB76C3}" dt="2021-09-02T18:24:52.591" v="319" actId="478"/>
            <ac:picMkLst>
              <pc:docMk/>
              <pc:sldMasterMk cId="4287028849" sldId="2147483648"/>
              <pc:sldLayoutMk cId="1891845597" sldId="2147483661"/>
              <ac:picMk id="6" creationId="{00000000-0000-0000-0000-000000000000}"/>
            </ac:picMkLst>
          </pc:picChg>
        </pc:sldLayoutChg>
        <pc:sldLayoutChg chg="addSp delSp modSp del mod">
          <pc:chgData name="Cassidy Sparks" userId="cd857fe3-7741-442b-ac41-a89b3c2aca10" providerId="ADAL" clId="{AAAAAD7B-2965-427C-BE20-4ADE35DB76C3}" dt="2021-09-02T18:25:26.898" v="335" actId="2696"/>
          <pc:sldLayoutMkLst>
            <pc:docMk/>
            <pc:sldMasterMk cId="4287028849" sldId="2147483648"/>
            <pc:sldLayoutMk cId="511522984" sldId="2147483662"/>
          </pc:sldLayoutMkLst>
          <pc:spChg chg="del">
            <ac:chgData name="Cassidy Sparks" userId="cd857fe3-7741-442b-ac41-a89b3c2aca10" providerId="ADAL" clId="{AAAAAD7B-2965-427C-BE20-4ADE35DB76C3}" dt="2021-09-02T18:25:14.263" v="328" actId="478"/>
            <ac:spMkLst>
              <pc:docMk/>
              <pc:sldMasterMk cId="4287028849" sldId="2147483648"/>
              <pc:sldLayoutMk cId="511522984" sldId="2147483662"/>
              <ac:spMk id="2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9-02T18:25:15.342" v="329" actId="478"/>
            <ac:spMkLst>
              <pc:docMk/>
              <pc:sldMasterMk cId="4287028849" sldId="2147483648"/>
              <pc:sldLayoutMk cId="511522984" sldId="2147483662"/>
              <ac:spMk id="3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9-02T18:25:16.300" v="330" actId="478"/>
            <ac:spMkLst>
              <pc:docMk/>
              <pc:sldMasterMk cId="4287028849" sldId="2147483648"/>
              <pc:sldLayoutMk cId="511522984" sldId="2147483662"/>
              <ac:spMk id="4" creationId="{00000000-0000-0000-0000-000000000000}"/>
            </ac:spMkLst>
          </pc:spChg>
          <pc:spChg chg="add mod">
            <ac:chgData name="Cassidy Sparks" userId="cd857fe3-7741-442b-ac41-a89b3c2aca10" providerId="ADAL" clId="{AAAAAD7B-2965-427C-BE20-4ADE35DB76C3}" dt="2021-09-02T15:40:28.351" v="187"/>
            <ac:spMkLst>
              <pc:docMk/>
              <pc:sldMasterMk cId="4287028849" sldId="2147483648"/>
              <pc:sldLayoutMk cId="511522984" sldId="2147483662"/>
              <ac:spMk id="8" creationId="{4299B8B6-4B1F-49AF-86D5-607B29502E3A}"/>
            </ac:spMkLst>
          </pc:spChg>
          <pc:spChg chg="del">
            <ac:chgData name="Cassidy Sparks" userId="cd857fe3-7741-442b-ac41-a89b3c2aca10" providerId="ADAL" clId="{AAAAAD7B-2965-427C-BE20-4ADE35DB76C3}" dt="2021-09-02T15:40:25.268" v="185" actId="478"/>
            <ac:spMkLst>
              <pc:docMk/>
              <pc:sldMasterMk cId="4287028849" sldId="2147483648"/>
              <pc:sldLayoutMk cId="511522984" sldId="2147483662"/>
              <ac:spMk id="9" creationId="{3FDBAA3E-6F93-4F19-B428-0EFF4A8ED182}"/>
            </ac:spMkLst>
          </pc:spChg>
          <pc:spChg chg="del">
            <ac:chgData name="Cassidy Sparks" userId="cd857fe3-7741-442b-ac41-a89b3c2aca10" providerId="ADAL" clId="{AAAAAD7B-2965-427C-BE20-4ADE35DB76C3}" dt="2021-09-02T15:40:27.254" v="186" actId="478"/>
            <ac:spMkLst>
              <pc:docMk/>
              <pc:sldMasterMk cId="4287028849" sldId="2147483648"/>
              <pc:sldLayoutMk cId="511522984" sldId="2147483662"/>
              <ac:spMk id="10" creationId="{2A522DAE-B2D4-4EED-BD37-F78A3BA0653B}"/>
            </ac:spMkLst>
          </pc:spChg>
          <pc:spChg chg="add mod">
            <ac:chgData name="Cassidy Sparks" userId="cd857fe3-7741-442b-ac41-a89b3c2aca10" providerId="ADAL" clId="{AAAAAD7B-2965-427C-BE20-4ADE35DB76C3}" dt="2021-09-02T15:40:28.351" v="187"/>
            <ac:spMkLst>
              <pc:docMk/>
              <pc:sldMasterMk cId="4287028849" sldId="2147483648"/>
              <pc:sldLayoutMk cId="511522984" sldId="2147483662"/>
              <ac:spMk id="11" creationId="{6A508DCB-9CB0-4109-8459-373A19B967BC}"/>
            </ac:spMkLst>
          </pc:spChg>
          <pc:picChg chg="del mod">
            <ac:chgData name="Cassidy Sparks" userId="cd857fe3-7741-442b-ac41-a89b3c2aca10" providerId="ADAL" clId="{AAAAAD7B-2965-427C-BE20-4ADE35DB76C3}" dt="2021-09-02T18:24:56.698" v="320" actId="478"/>
            <ac:picMkLst>
              <pc:docMk/>
              <pc:sldMasterMk cId="4287028849" sldId="2147483648"/>
              <pc:sldLayoutMk cId="511522984" sldId="2147483662"/>
              <ac:picMk id="5" creationId="{00000000-0000-0000-0000-000000000000}"/>
            </ac:picMkLst>
          </pc:picChg>
        </pc:sldLayoutChg>
        <pc:sldLayoutChg chg="addSp delSp modSp del mod">
          <pc:chgData name="Cassidy Sparks" userId="cd857fe3-7741-442b-ac41-a89b3c2aca10" providerId="ADAL" clId="{AAAAAD7B-2965-427C-BE20-4ADE35DB76C3}" dt="2021-09-02T18:25:29.148" v="336" actId="2696"/>
          <pc:sldLayoutMkLst>
            <pc:docMk/>
            <pc:sldMasterMk cId="4287028849" sldId="2147483648"/>
            <pc:sldLayoutMk cId="2314637262" sldId="2147483663"/>
          </pc:sldLayoutMkLst>
          <pc:spChg chg="del">
            <ac:chgData name="Cassidy Sparks" userId="cd857fe3-7741-442b-ac41-a89b3c2aca10" providerId="ADAL" clId="{AAAAAD7B-2965-427C-BE20-4ADE35DB76C3}" dt="2021-09-02T18:25:03.111" v="322" actId="478"/>
            <ac:spMkLst>
              <pc:docMk/>
              <pc:sldMasterMk cId="4287028849" sldId="2147483648"/>
              <pc:sldLayoutMk cId="2314637262" sldId="2147483663"/>
              <ac:spMk id="2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9-02T18:25:04.109" v="323" actId="478"/>
            <ac:spMkLst>
              <pc:docMk/>
              <pc:sldMasterMk cId="4287028849" sldId="2147483648"/>
              <pc:sldLayoutMk cId="2314637262" sldId="2147483663"/>
              <ac:spMk id="3" creationId="{00000000-0000-0000-0000-000000000000}"/>
            </ac:spMkLst>
          </pc:spChg>
          <pc:spChg chg="del">
            <ac:chgData name="Cassidy Sparks" userId="cd857fe3-7741-442b-ac41-a89b3c2aca10" providerId="ADAL" clId="{AAAAAD7B-2965-427C-BE20-4ADE35DB76C3}" dt="2021-09-02T18:25:04.995" v="324" actId="478"/>
            <ac:spMkLst>
              <pc:docMk/>
              <pc:sldMasterMk cId="4287028849" sldId="2147483648"/>
              <pc:sldLayoutMk cId="2314637262" sldId="2147483663"/>
              <ac:spMk id="4" creationId="{00000000-0000-0000-0000-000000000000}"/>
            </ac:spMkLst>
          </pc:spChg>
          <pc:spChg chg="add mod">
            <ac:chgData name="Cassidy Sparks" userId="cd857fe3-7741-442b-ac41-a89b3c2aca10" providerId="ADAL" clId="{AAAAAD7B-2965-427C-BE20-4ADE35DB76C3}" dt="2021-09-02T15:40:34.318" v="190"/>
            <ac:spMkLst>
              <pc:docMk/>
              <pc:sldMasterMk cId="4287028849" sldId="2147483648"/>
              <pc:sldLayoutMk cId="2314637262" sldId="2147483663"/>
              <ac:spMk id="8" creationId="{F1F89E91-0778-436E-8262-FB99040F5E67}"/>
            </ac:spMkLst>
          </pc:spChg>
          <pc:spChg chg="del mod">
            <ac:chgData name="Cassidy Sparks" userId="cd857fe3-7741-442b-ac41-a89b3c2aca10" providerId="ADAL" clId="{AAAAAD7B-2965-427C-BE20-4ADE35DB76C3}" dt="2021-09-02T15:40:31.933" v="188" actId="478"/>
            <ac:spMkLst>
              <pc:docMk/>
              <pc:sldMasterMk cId="4287028849" sldId="2147483648"/>
              <pc:sldLayoutMk cId="2314637262" sldId="2147483663"/>
              <ac:spMk id="9" creationId="{CA6656AC-6806-4B61-9EA0-B9BDAFF81A1D}"/>
            </ac:spMkLst>
          </pc:spChg>
          <pc:spChg chg="del mod">
            <ac:chgData name="Cassidy Sparks" userId="cd857fe3-7741-442b-ac41-a89b3c2aca10" providerId="ADAL" clId="{AAAAAD7B-2965-427C-BE20-4ADE35DB76C3}" dt="2021-09-02T15:40:33.432" v="189" actId="478"/>
            <ac:spMkLst>
              <pc:docMk/>
              <pc:sldMasterMk cId="4287028849" sldId="2147483648"/>
              <pc:sldLayoutMk cId="2314637262" sldId="2147483663"/>
              <ac:spMk id="10" creationId="{41FB9236-7024-4674-9EC3-03CAA8859D74}"/>
            </ac:spMkLst>
          </pc:spChg>
          <pc:spChg chg="add mod">
            <ac:chgData name="Cassidy Sparks" userId="cd857fe3-7741-442b-ac41-a89b3c2aca10" providerId="ADAL" clId="{AAAAAD7B-2965-427C-BE20-4ADE35DB76C3}" dt="2021-09-02T15:40:34.318" v="190"/>
            <ac:spMkLst>
              <pc:docMk/>
              <pc:sldMasterMk cId="4287028849" sldId="2147483648"/>
              <pc:sldLayoutMk cId="2314637262" sldId="2147483663"/>
              <ac:spMk id="11" creationId="{4A14DA05-CE4F-4E9C-8792-84A618625B84}"/>
            </ac:spMkLst>
          </pc:spChg>
          <pc:picChg chg="del mod">
            <ac:chgData name="Cassidy Sparks" userId="cd857fe3-7741-442b-ac41-a89b3c2aca10" providerId="ADAL" clId="{AAAAAD7B-2965-427C-BE20-4ADE35DB76C3}" dt="2021-09-02T18:24:59.060" v="321" actId="478"/>
            <ac:picMkLst>
              <pc:docMk/>
              <pc:sldMasterMk cId="4287028849" sldId="2147483648"/>
              <pc:sldLayoutMk cId="2314637262" sldId="2147483663"/>
              <ac:picMk id="6" creationId="{00000000-0000-0000-0000-000000000000}"/>
            </ac:picMkLst>
          </pc:picChg>
        </pc:sldLayoutChg>
        <pc:sldLayoutChg chg="addSp delSp modSp mod">
          <pc:chgData name="Cassidy Sparks" userId="cd857fe3-7741-442b-ac41-a89b3c2aca10" providerId="ADAL" clId="{AAAAAD7B-2965-427C-BE20-4ADE35DB76C3}" dt="2021-09-15T18:38:33.083" v="488" actId="14100"/>
          <pc:sldLayoutMkLst>
            <pc:docMk/>
            <pc:sldMasterMk cId="4287028849" sldId="2147483648"/>
            <pc:sldLayoutMk cId="768017594" sldId="2147483664"/>
          </pc:sldLayoutMkLst>
          <pc:spChg chg="del">
            <ac:chgData name="Cassidy Sparks" userId="cd857fe3-7741-442b-ac41-a89b3c2aca10" providerId="ADAL" clId="{AAAAAD7B-2965-427C-BE20-4ADE35DB76C3}" dt="2021-09-02T16:01:47.486" v="254" actId="478"/>
            <ac:spMkLst>
              <pc:docMk/>
              <pc:sldMasterMk cId="4287028849" sldId="2147483648"/>
              <pc:sldLayoutMk cId="768017594" sldId="2147483664"/>
              <ac:spMk id="4" creationId="{57E8C1A3-08C3-4662-AB5B-0621376B734A}"/>
            </ac:spMkLst>
          </pc:spChg>
          <pc:spChg chg="del">
            <ac:chgData name="Cassidy Sparks" userId="cd857fe3-7741-442b-ac41-a89b3c2aca10" providerId="ADAL" clId="{AAAAAD7B-2965-427C-BE20-4ADE35DB76C3}" dt="2021-08-31T16:00:17.833" v="151" actId="478"/>
            <ac:spMkLst>
              <pc:docMk/>
              <pc:sldMasterMk cId="4287028849" sldId="2147483648"/>
              <pc:sldLayoutMk cId="768017594" sldId="2147483664"/>
              <ac:spMk id="7" creationId="{A9E27D8C-353B-401C-B111-72ADE3E946E2}"/>
            </ac:spMkLst>
          </pc:spChg>
          <pc:spChg chg="del">
            <ac:chgData name="Cassidy Sparks" userId="cd857fe3-7741-442b-ac41-a89b3c2aca10" providerId="ADAL" clId="{AAAAAD7B-2965-427C-BE20-4ADE35DB76C3}" dt="2021-08-31T16:00:19.206" v="152" actId="478"/>
            <ac:spMkLst>
              <pc:docMk/>
              <pc:sldMasterMk cId="4287028849" sldId="2147483648"/>
              <pc:sldLayoutMk cId="768017594" sldId="2147483664"/>
              <ac:spMk id="8" creationId="{1C6E0D4A-7933-4636-B6D6-9924977388D3}"/>
            </ac:spMkLst>
          </pc:spChg>
          <pc:spChg chg="del mod">
            <ac:chgData name="Cassidy Sparks" userId="cd857fe3-7741-442b-ac41-a89b3c2aca10" providerId="ADAL" clId="{AAAAAD7B-2965-427C-BE20-4ADE35DB76C3}" dt="2021-09-02T16:08:54.474" v="295" actId="478"/>
            <ac:spMkLst>
              <pc:docMk/>
              <pc:sldMasterMk cId="4287028849" sldId="2147483648"/>
              <pc:sldLayoutMk cId="768017594" sldId="2147483664"/>
              <ac:spMk id="9" creationId="{7ACDFB43-F8C1-40E6-AB7F-D98FA1DCBC39}"/>
            </ac:spMkLst>
          </pc:spChg>
          <pc:spChg chg="del">
            <ac:chgData name="Cassidy Sparks" userId="cd857fe3-7741-442b-ac41-a89b3c2aca10" providerId="ADAL" clId="{AAAAAD7B-2965-427C-BE20-4ADE35DB76C3}" dt="2021-09-02T16:02:28.653" v="266" actId="478"/>
            <ac:spMkLst>
              <pc:docMk/>
              <pc:sldMasterMk cId="4287028849" sldId="2147483648"/>
              <pc:sldLayoutMk cId="768017594" sldId="2147483664"/>
              <ac:spMk id="11" creationId="{16C55C99-2D4A-4913-936F-4B1D6343E3F4}"/>
            </ac:spMkLst>
          </pc:spChg>
          <pc:spChg chg="del">
            <ac:chgData name="Cassidy Sparks" userId="cd857fe3-7741-442b-ac41-a89b3c2aca10" providerId="ADAL" clId="{AAAAAD7B-2965-427C-BE20-4ADE35DB76C3}" dt="2021-09-02T16:02:36.816" v="271" actId="478"/>
            <ac:spMkLst>
              <pc:docMk/>
              <pc:sldMasterMk cId="4287028849" sldId="2147483648"/>
              <pc:sldLayoutMk cId="768017594" sldId="2147483664"/>
              <ac:spMk id="12" creationId="{63C644F1-B8DB-4890-A9C6-4D7032EE6978}"/>
            </ac:spMkLst>
          </pc:spChg>
          <pc:spChg chg="del">
            <ac:chgData name="Cassidy Sparks" userId="cd857fe3-7741-442b-ac41-a89b3c2aca10" providerId="ADAL" clId="{AAAAAD7B-2965-427C-BE20-4ADE35DB76C3}" dt="2021-09-02T16:02:31.496" v="267" actId="478"/>
            <ac:spMkLst>
              <pc:docMk/>
              <pc:sldMasterMk cId="4287028849" sldId="2147483648"/>
              <pc:sldLayoutMk cId="768017594" sldId="2147483664"/>
              <ac:spMk id="13" creationId="{8CAC6DF2-FB28-452A-93C7-C6C6961B2FF0}"/>
            </ac:spMkLst>
          </pc:spChg>
          <pc:spChg chg="del">
            <ac:chgData name="Cassidy Sparks" userId="cd857fe3-7741-442b-ac41-a89b3c2aca10" providerId="ADAL" clId="{AAAAAD7B-2965-427C-BE20-4ADE35DB76C3}" dt="2021-09-02T16:02:34.662" v="269" actId="478"/>
            <ac:spMkLst>
              <pc:docMk/>
              <pc:sldMasterMk cId="4287028849" sldId="2147483648"/>
              <pc:sldLayoutMk cId="768017594" sldId="2147483664"/>
              <ac:spMk id="14" creationId="{7D3109AF-30C1-4EB9-8031-2ABDED293D74}"/>
            </ac:spMkLst>
          </pc:spChg>
          <pc:spChg chg="del mod">
            <ac:chgData name="Cassidy Sparks" userId="cd857fe3-7741-442b-ac41-a89b3c2aca10" providerId="ADAL" clId="{AAAAAD7B-2965-427C-BE20-4ADE35DB76C3}" dt="2021-09-02T16:08:55.641" v="296" actId="478"/>
            <ac:spMkLst>
              <pc:docMk/>
              <pc:sldMasterMk cId="4287028849" sldId="2147483648"/>
              <pc:sldLayoutMk cId="768017594" sldId="2147483664"/>
              <ac:spMk id="15" creationId="{5651108C-A034-4F09-A621-37FA776DB980}"/>
            </ac:spMkLst>
          </pc:spChg>
          <pc:spChg chg="del">
            <ac:chgData name="Cassidy Sparks" userId="cd857fe3-7741-442b-ac41-a89b3c2aca10" providerId="ADAL" clId="{AAAAAD7B-2965-427C-BE20-4ADE35DB76C3}" dt="2021-09-02T16:02:33.167" v="268" actId="478"/>
            <ac:spMkLst>
              <pc:docMk/>
              <pc:sldMasterMk cId="4287028849" sldId="2147483648"/>
              <pc:sldLayoutMk cId="768017594" sldId="2147483664"/>
              <ac:spMk id="16" creationId="{3C1B0FB3-4EAD-4E39-A1BB-080A9DA67B30}"/>
            </ac:spMkLst>
          </pc:spChg>
          <pc:spChg chg="del">
            <ac:chgData name="Cassidy Sparks" userId="cd857fe3-7741-442b-ac41-a89b3c2aca10" providerId="ADAL" clId="{AAAAAD7B-2965-427C-BE20-4ADE35DB76C3}" dt="2021-09-02T16:02:36.084" v="270" actId="478"/>
            <ac:spMkLst>
              <pc:docMk/>
              <pc:sldMasterMk cId="4287028849" sldId="2147483648"/>
              <pc:sldLayoutMk cId="768017594" sldId="2147483664"/>
              <ac:spMk id="17" creationId="{5239A742-A2F4-4D89-BCE7-9C1C5CB28B53}"/>
            </ac:spMkLst>
          </pc:spChg>
          <pc:spChg chg="del">
            <ac:chgData name="Cassidy Sparks" userId="cd857fe3-7741-442b-ac41-a89b3c2aca10" providerId="ADAL" clId="{AAAAAD7B-2965-427C-BE20-4ADE35DB76C3}" dt="2021-09-02T16:01:50.474" v="255" actId="478"/>
            <ac:spMkLst>
              <pc:docMk/>
              <pc:sldMasterMk cId="4287028849" sldId="2147483648"/>
              <pc:sldLayoutMk cId="768017594" sldId="2147483664"/>
              <ac:spMk id="18" creationId="{F61326FD-7E31-4DAF-B5E2-4C539DC3AEA5}"/>
            </ac:spMkLst>
          </pc:spChg>
          <pc:spChg chg="del">
            <ac:chgData name="Cassidy Sparks" userId="cd857fe3-7741-442b-ac41-a89b3c2aca10" providerId="ADAL" clId="{AAAAAD7B-2965-427C-BE20-4ADE35DB76C3}" dt="2021-09-02T16:02:38.299" v="272" actId="478"/>
            <ac:spMkLst>
              <pc:docMk/>
              <pc:sldMasterMk cId="4287028849" sldId="2147483648"/>
              <pc:sldLayoutMk cId="768017594" sldId="2147483664"/>
              <ac:spMk id="19" creationId="{DDB58A6A-7F25-4723-8B12-666AC71781AA}"/>
            </ac:spMkLst>
          </pc:spChg>
          <pc:spChg chg="del">
            <ac:chgData name="Cassidy Sparks" userId="cd857fe3-7741-442b-ac41-a89b3c2aca10" providerId="ADAL" clId="{AAAAAD7B-2965-427C-BE20-4ADE35DB76C3}" dt="2021-09-02T16:02:26.156" v="265" actId="478"/>
            <ac:spMkLst>
              <pc:docMk/>
              <pc:sldMasterMk cId="4287028849" sldId="2147483648"/>
              <pc:sldLayoutMk cId="768017594" sldId="2147483664"/>
              <ac:spMk id="20" creationId="{0D217915-E085-490B-851A-6FBBB5A8BB0B}"/>
            </ac:spMkLst>
          </pc:spChg>
          <pc:spChg chg="add mod">
            <ac:chgData name="Cassidy Sparks" userId="cd857fe3-7741-442b-ac41-a89b3c2aca10" providerId="ADAL" clId="{AAAAAD7B-2965-427C-BE20-4ADE35DB76C3}" dt="2021-09-15T18:38:33.083" v="488" actId="14100"/>
            <ac:spMkLst>
              <pc:docMk/>
              <pc:sldMasterMk cId="4287028849" sldId="2147483648"/>
              <pc:sldLayoutMk cId="768017594" sldId="2147483664"/>
              <ac:spMk id="21" creationId="{4D30305D-EFE6-4CA1-8B37-CC565F8C00BE}"/>
            </ac:spMkLst>
          </pc:spChg>
          <pc:spChg chg="add del mod">
            <ac:chgData name="Cassidy Sparks" userId="cd857fe3-7741-442b-ac41-a89b3c2aca10" providerId="ADAL" clId="{AAAAAD7B-2965-427C-BE20-4ADE35DB76C3}" dt="2021-09-02T16:02:41.603" v="274" actId="478"/>
            <ac:spMkLst>
              <pc:docMk/>
              <pc:sldMasterMk cId="4287028849" sldId="2147483648"/>
              <pc:sldLayoutMk cId="768017594" sldId="2147483664"/>
              <ac:spMk id="22" creationId="{F9E50C44-C666-4E2D-845A-5241C645A263}"/>
            </ac:spMkLst>
          </pc:spChg>
          <pc:spChg chg="add mod">
            <ac:chgData name="Cassidy Sparks" userId="cd857fe3-7741-442b-ac41-a89b3c2aca10" providerId="ADAL" clId="{AAAAAD7B-2965-427C-BE20-4ADE35DB76C3}" dt="2021-08-31T16:00:21.265" v="154"/>
            <ac:spMkLst>
              <pc:docMk/>
              <pc:sldMasterMk cId="4287028849" sldId="2147483648"/>
              <pc:sldLayoutMk cId="768017594" sldId="2147483664"/>
              <ac:spMk id="24" creationId="{4CFC41E3-FF67-4F85-A157-6BFD5046D4E4}"/>
            </ac:spMkLst>
          </pc:spChg>
          <pc:spChg chg="add del mod">
            <ac:chgData name="Cassidy Sparks" userId="cd857fe3-7741-442b-ac41-a89b3c2aca10" providerId="ADAL" clId="{AAAAAD7B-2965-427C-BE20-4ADE35DB76C3}" dt="2021-09-02T16:08:57.227" v="297" actId="478"/>
            <ac:spMkLst>
              <pc:docMk/>
              <pc:sldMasterMk cId="4287028849" sldId="2147483648"/>
              <pc:sldLayoutMk cId="768017594" sldId="2147483664"/>
              <ac:spMk id="25" creationId="{6BFFAF3A-320F-4493-87DF-935AEFA0CDF0}"/>
            </ac:spMkLst>
          </pc:spChg>
          <pc:spChg chg="add del mod">
            <ac:chgData name="Cassidy Sparks" userId="cd857fe3-7741-442b-ac41-a89b3c2aca10" providerId="ADAL" clId="{AAAAAD7B-2965-427C-BE20-4ADE35DB76C3}" dt="2021-09-02T16:08:58.450" v="298" actId="478"/>
            <ac:spMkLst>
              <pc:docMk/>
              <pc:sldMasterMk cId="4287028849" sldId="2147483648"/>
              <pc:sldLayoutMk cId="768017594" sldId="2147483664"/>
              <ac:spMk id="26" creationId="{60840E86-4196-42D7-B6CC-2BDDB25F3344}"/>
            </ac:spMkLst>
          </pc:spChg>
          <pc:spChg chg="add mod">
            <ac:chgData name="Cassidy Sparks" userId="cd857fe3-7741-442b-ac41-a89b3c2aca10" providerId="ADAL" clId="{AAAAAD7B-2965-427C-BE20-4ADE35DB76C3}" dt="2021-09-02T16:09:30.191" v="307" actId="1076"/>
            <ac:spMkLst>
              <pc:docMk/>
              <pc:sldMasterMk cId="4287028849" sldId="2147483648"/>
              <pc:sldLayoutMk cId="768017594" sldId="2147483664"/>
              <ac:spMk id="27" creationId="{8151CE89-F1D7-4AAB-B996-1A0994F724EA}"/>
            </ac:spMkLst>
          </pc:spChg>
          <pc:spChg chg="add del mod">
            <ac:chgData name="Cassidy Sparks" userId="cd857fe3-7741-442b-ac41-a89b3c2aca10" providerId="ADAL" clId="{AAAAAD7B-2965-427C-BE20-4ADE35DB76C3}" dt="2021-09-02T16:08:59.635" v="299" actId="478"/>
            <ac:spMkLst>
              <pc:docMk/>
              <pc:sldMasterMk cId="4287028849" sldId="2147483648"/>
              <pc:sldLayoutMk cId="768017594" sldId="2147483664"/>
              <ac:spMk id="28" creationId="{6A37010E-7C40-4E71-BF73-525E2301AAFF}"/>
            </ac:spMkLst>
          </pc:spChg>
          <pc:spChg chg="add del mod">
            <ac:chgData name="Cassidy Sparks" userId="cd857fe3-7741-442b-ac41-a89b3c2aca10" providerId="ADAL" clId="{AAAAAD7B-2965-427C-BE20-4ADE35DB76C3}" dt="2021-09-02T16:09:00.745" v="300" actId="478"/>
            <ac:spMkLst>
              <pc:docMk/>
              <pc:sldMasterMk cId="4287028849" sldId="2147483648"/>
              <pc:sldLayoutMk cId="768017594" sldId="2147483664"/>
              <ac:spMk id="29" creationId="{1CB5A027-A6CB-4767-A9F9-3D220BC2AD90}"/>
            </ac:spMkLst>
          </pc:spChg>
          <pc:spChg chg="add mod">
            <ac:chgData name="Cassidy Sparks" userId="cd857fe3-7741-442b-ac41-a89b3c2aca10" providerId="ADAL" clId="{AAAAAD7B-2965-427C-BE20-4ADE35DB76C3}" dt="2021-09-02T16:03:00.622" v="278" actId="1076"/>
            <ac:spMkLst>
              <pc:docMk/>
              <pc:sldMasterMk cId="4287028849" sldId="2147483648"/>
              <pc:sldLayoutMk cId="768017594" sldId="2147483664"/>
              <ac:spMk id="30" creationId="{7298F6DC-599C-4DC4-848B-FDCE58E83A60}"/>
            </ac:spMkLst>
          </pc:spChg>
          <pc:spChg chg="add mod">
            <ac:chgData name="Cassidy Sparks" userId="cd857fe3-7741-442b-ac41-a89b3c2aca10" providerId="ADAL" clId="{AAAAAD7B-2965-427C-BE20-4ADE35DB76C3}" dt="2021-09-02T16:09:07.240" v="302" actId="14100"/>
            <ac:spMkLst>
              <pc:docMk/>
              <pc:sldMasterMk cId="4287028849" sldId="2147483648"/>
              <pc:sldLayoutMk cId="768017594" sldId="2147483664"/>
              <ac:spMk id="31" creationId="{E4555760-6FBD-4D86-A9DB-B0014938B3DF}"/>
            </ac:spMkLst>
          </pc:spChg>
          <pc:spChg chg="add mod">
            <ac:chgData name="Cassidy Sparks" userId="cd857fe3-7741-442b-ac41-a89b3c2aca10" providerId="ADAL" clId="{AAAAAD7B-2965-427C-BE20-4ADE35DB76C3}" dt="2021-09-02T16:09:30.191" v="307" actId="1076"/>
            <ac:spMkLst>
              <pc:docMk/>
              <pc:sldMasterMk cId="4287028849" sldId="2147483648"/>
              <pc:sldLayoutMk cId="768017594" sldId="2147483664"/>
              <ac:spMk id="32" creationId="{8F45B90F-A32B-4525-8208-B0FF8BC80A74}"/>
            </ac:spMkLst>
          </pc:spChg>
          <pc:spChg chg="add mod">
            <ac:chgData name="Cassidy Sparks" userId="cd857fe3-7741-442b-ac41-a89b3c2aca10" providerId="ADAL" clId="{AAAAAD7B-2965-427C-BE20-4ADE35DB76C3}" dt="2021-09-02T16:09:20.189" v="306" actId="1076"/>
            <ac:spMkLst>
              <pc:docMk/>
              <pc:sldMasterMk cId="4287028849" sldId="2147483648"/>
              <pc:sldLayoutMk cId="768017594" sldId="2147483664"/>
              <ac:spMk id="33" creationId="{824B73C0-E7FB-4C5C-854E-8F88F4E5FB6B}"/>
            </ac:spMkLst>
          </pc:spChg>
          <pc:picChg chg="del">
            <ac:chgData name="Cassidy Sparks" userId="cd857fe3-7741-442b-ac41-a89b3c2aca10" providerId="ADAL" clId="{AAAAAD7B-2965-427C-BE20-4ADE35DB76C3}" dt="2021-08-31T16:00:20.153" v="153" actId="478"/>
            <ac:picMkLst>
              <pc:docMk/>
              <pc:sldMasterMk cId="4287028849" sldId="2147483648"/>
              <pc:sldLayoutMk cId="768017594" sldId="2147483664"/>
              <ac:picMk id="22" creationId="{1778C9E0-ED2A-4269-8356-B8C2B7FE3183}"/>
            </ac:picMkLst>
          </pc:picChg>
          <pc:picChg chg="add mod">
            <ac:chgData name="Cassidy Sparks" userId="cd857fe3-7741-442b-ac41-a89b3c2aca10" providerId="ADAL" clId="{AAAAAD7B-2965-427C-BE20-4ADE35DB76C3}" dt="2021-08-31T16:00:21.265" v="154"/>
            <ac:picMkLst>
              <pc:docMk/>
              <pc:sldMasterMk cId="4287028849" sldId="2147483648"/>
              <pc:sldLayoutMk cId="768017594" sldId="2147483664"/>
              <ac:picMk id="23" creationId="{380690FE-1EA9-4533-8689-ACCA6CE0F207}"/>
            </ac:picMkLst>
          </pc:picChg>
        </pc:sldLayoutChg>
        <pc:sldLayoutChg chg="addSp delSp modSp mod">
          <pc:chgData name="Cassidy Sparks" userId="cd857fe3-7741-442b-ac41-a89b3c2aca10" providerId="ADAL" clId="{AAAAAD7B-2965-427C-BE20-4ADE35DB76C3}" dt="2021-09-15T18:38:12.278" v="485" actId="14100"/>
          <pc:sldLayoutMkLst>
            <pc:docMk/>
            <pc:sldMasterMk cId="4287028849" sldId="2147483648"/>
            <pc:sldLayoutMk cId="2879162661" sldId="2147483665"/>
          </pc:sldLayoutMkLst>
          <pc:spChg chg="del">
            <ac:chgData name="Cassidy Sparks" userId="cd857fe3-7741-442b-ac41-a89b3c2aca10" providerId="ADAL" clId="{AAAAAD7B-2965-427C-BE20-4ADE35DB76C3}" dt="2021-09-02T15:38:37.283" v="170" actId="478"/>
            <ac:spMkLst>
              <pc:docMk/>
              <pc:sldMasterMk cId="4287028849" sldId="2147483648"/>
              <pc:sldLayoutMk cId="2879162661" sldId="2147483665"/>
              <ac:spMk id="2" creationId="{C9565870-9541-4AD2-819E-746B94535171}"/>
            </ac:spMkLst>
          </pc:spChg>
          <pc:spChg chg="add mod">
            <ac:chgData name="Cassidy Sparks" userId="cd857fe3-7741-442b-ac41-a89b3c2aca10" providerId="ADAL" clId="{AAAAAD7B-2965-427C-BE20-4ADE35DB76C3}" dt="2021-09-02T15:49:39.993" v="247" actId="14100"/>
            <ac:spMkLst>
              <pc:docMk/>
              <pc:sldMasterMk cId="4287028849" sldId="2147483648"/>
              <pc:sldLayoutMk cId="2879162661" sldId="2147483665"/>
              <ac:spMk id="7" creationId="{15C0799F-6CB5-4F24-A80F-F2D3B2E94041}"/>
            </ac:spMkLst>
          </pc:spChg>
          <pc:spChg chg="del">
            <ac:chgData name="Cassidy Sparks" userId="cd857fe3-7741-442b-ac41-a89b3c2aca10" providerId="ADAL" clId="{AAAAAD7B-2965-427C-BE20-4ADE35DB76C3}" dt="2021-08-31T16:00:25.639" v="155" actId="478"/>
            <ac:spMkLst>
              <pc:docMk/>
              <pc:sldMasterMk cId="4287028849" sldId="2147483648"/>
              <pc:sldLayoutMk cId="2879162661" sldId="2147483665"/>
              <ac:spMk id="7" creationId="{A9E27D8C-353B-401C-B111-72ADE3E946E2}"/>
            </ac:spMkLst>
          </pc:spChg>
          <pc:spChg chg="del">
            <ac:chgData name="Cassidy Sparks" userId="cd857fe3-7741-442b-ac41-a89b3c2aca10" providerId="ADAL" clId="{AAAAAD7B-2965-427C-BE20-4ADE35DB76C3}" dt="2021-08-31T16:00:26.849" v="156" actId="478"/>
            <ac:spMkLst>
              <pc:docMk/>
              <pc:sldMasterMk cId="4287028849" sldId="2147483648"/>
              <pc:sldLayoutMk cId="2879162661" sldId="2147483665"/>
              <ac:spMk id="8" creationId="{1C6E0D4A-7933-4636-B6D6-9924977388D3}"/>
            </ac:spMkLst>
          </pc:spChg>
          <pc:spChg chg="add mod">
            <ac:chgData name="Cassidy Sparks" userId="cd857fe3-7741-442b-ac41-a89b3c2aca10" providerId="ADAL" clId="{AAAAAD7B-2965-427C-BE20-4ADE35DB76C3}" dt="2021-09-15T18:38:12.278" v="485" actId="14100"/>
            <ac:spMkLst>
              <pc:docMk/>
              <pc:sldMasterMk cId="4287028849" sldId="2147483648"/>
              <pc:sldLayoutMk cId="2879162661" sldId="2147483665"/>
              <ac:spMk id="9" creationId="{49E4D2BC-CA4E-4A17-940A-D6007FD800BD}"/>
            </ac:spMkLst>
          </pc:spChg>
          <pc:spChg chg="add mod">
            <ac:chgData name="Cassidy Sparks" userId="cd857fe3-7741-442b-ac41-a89b3c2aca10" providerId="ADAL" clId="{AAAAAD7B-2965-427C-BE20-4ADE35DB76C3}" dt="2021-08-31T16:00:28.821" v="158"/>
            <ac:spMkLst>
              <pc:docMk/>
              <pc:sldMasterMk cId="4287028849" sldId="2147483648"/>
              <pc:sldLayoutMk cId="2879162661" sldId="2147483665"/>
              <ac:spMk id="11" creationId="{46BC7EBC-32CF-4012-8E24-B9FD5A27C1E3}"/>
            </ac:spMkLst>
          </pc:spChg>
          <pc:graphicFrameChg chg="del">
            <ac:chgData name="Cassidy Sparks" userId="cd857fe3-7741-442b-ac41-a89b3c2aca10" providerId="ADAL" clId="{AAAAAD7B-2965-427C-BE20-4ADE35DB76C3}" dt="2021-09-02T15:49:23.248" v="242" actId="478"/>
            <ac:graphicFrameMkLst>
              <pc:docMk/>
              <pc:sldMasterMk cId="4287028849" sldId="2147483648"/>
              <pc:sldLayoutMk cId="2879162661" sldId="2147483665"/>
              <ac:graphicFrameMk id="22" creationId="{1CD83707-C243-4B5D-9757-92269BC9936B}"/>
            </ac:graphicFrameMkLst>
          </pc:graphicFrameChg>
          <pc:picChg chg="add mod">
            <ac:chgData name="Cassidy Sparks" userId="cd857fe3-7741-442b-ac41-a89b3c2aca10" providerId="ADAL" clId="{AAAAAD7B-2965-427C-BE20-4ADE35DB76C3}" dt="2021-08-31T16:00:28.821" v="158"/>
            <ac:picMkLst>
              <pc:docMk/>
              <pc:sldMasterMk cId="4287028849" sldId="2147483648"/>
              <pc:sldLayoutMk cId="2879162661" sldId="2147483665"/>
              <ac:picMk id="10" creationId="{23745973-6FDA-46A4-B957-8BE59BD095A4}"/>
            </ac:picMkLst>
          </pc:picChg>
          <pc:picChg chg="del">
            <ac:chgData name="Cassidy Sparks" userId="cd857fe3-7741-442b-ac41-a89b3c2aca10" providerId="ADAL" clId="{AAAAAD7B-2965-427C-BE20-4ADE35DB76C3}" dt="2021-08-31T16:00:27.761" v="157" actId="478"/>
            <ac:picMkLst>
              <pc:docMk/>
              <pc:sldMasterMk cId="4287028849" sldId="2147483648"/>
              <pc:sldLayoutMk cId="2879162661" sldId="2147483665"/>
              <ac:picMk id="23" creationId="{B8814C27-DC0E-45AF-A58A-BEC69344D017}"/>
            </ac:picMkLst>
          </pc:picChg>
        </pc:sldLayoutChg>
        <pc:sldLayoutChg chg="addSp delSp modSp mod">
          <pc:chgData name="Cassidy Sparks" userId="cd857fe3-7741-442b-ac41-a89b3c2aca10" providerId="ADAL" clId="{AAAAAD7B-2965-427C-BE20-4ADE35DB76C3}" dt="2021-09-15T18:39:35.923" v="501" actId="14100"/>
          <pc:sldLayoutMkLst>
            <pc:docMk/>
            <pc:sldMasterMk cId="4287028849" sldId="2147483648"/>
            <pc:sldLayoutMk cId="2943908968" sldId="2147483667"/>
          </pc:sldLayoutMkLst>
          <pc:spChg chg="mod">
            <ac:chgData name="Cassidy Sparks" userId="cd857fe3-7741-442b-ac41-a89b3c2aca10" providerId="ADAL" clId="{AAAAAD7B-2965-427C-BE20-4ADE35DB76C3}" dt="2021-09-15T18:39:35.923" v="501" actId="14100"/>
            <ac:spMkLst>
              <pc:docMk/>
              <pc:sldMasterMk cId="4287028849" sldId="2147483648"/>
              <pc:sldLayoutMk cId="2943908968" sldId="2147483667"/>
              <ac:spMk id="6" creationId="{1C677196-F4F5-4DBE-AE09-B3FC81788EFF}"/>
            </ac:spMkLst>
          </pc:spChg>
          <pc:spChg chg="mod">
            <ac:chgData name="Cassidy Sparks" userId="cd857fe3-7741-442b-ac41-a89b3c2aca10" providerId="ADAL" clId="{AAAAAD7B-2965-427C-BE20-4ADE35DB76C3}" dt="2021-08-31T15:53:45.582" v="108" actId="1076"/>
            <ac:spMkLst>
              <pc:docMk/>
              <pc:sldMasterMk cId="4287028849" sldId="2147483648"/>
              <pc:sldLayoutMk cId="2943908968" sldId="2147483667"/>
              <ac:spMk id="7" creationId="{CF18C7C4-5319-415E-89C7-FD3E4B74C726}"/>
            </ac:spMkLst>
          </pc:spChg>
          <pc:picChg chg="add del mod">
            <ac:chgData name="Cassidy Sparks" userId="cd857fe3-7741-442b-ac41-a89b3c2aca10" providerId="ADAL" clId="{AAAAAD7B-2965-427C-BE20-4ADE35DB76C3}" dt="2021-08-31T15:38:12.847" v="60" actId="478"/>
            <ac:picMkLst>
              <pc:docMk/>
              <pc:sldMasterMk cId="4287028849" sldId="2147483648"/>
              <pc:sldLayoutMk cId="2943908968" sldId="2147483667"/>
              <ac:picMk id="3" creationId="{A3A090B5-5BF3-4860-B316-57D37DD8C911}"/>
            </ac:picMkLst>
          </pc:picChg>
          <pc:picChg chg="add del mod">
            <ac:chgData name="Cassidy Sparks" userId="cd857fe3-7741-442b-ac41-a89b3c2aca10" providerId="ADAL" clId="{AAAAAD7B-2965-427C-BE20-4ADE35DB76C3}" dt="2021-08-31T15:40:58.021" v="64" actId="478"/>
            <ac:picMkLst>
              <pc:docMk/>
              <pc:sldMasterMk cId="4287028849" sldId="2147483648"/>
              <pc:sldLayoutMk cId="2943908968" sldId="2147483667"/>
              <ac:picMk id="5" creationId="{D3F9F390-7584-4A03-8E16-8C40DF6CFEA1}"/>
            </ac:picMkLst>
          </pc:picChg>
          <pc:picChg chg="add del mod">
            <ac:chgData name="Cassidy Sparks" userId="cd857fe3-7741-442b-ac41-a89b3c2aca10" providerId="ADAL" clId="{AAAAAD7B-2965-427C-BE20-4ADE35DB76C3}" dt="2021-08-31T15:53:25.421" v="103" actId="478"/>
            <ac:picMkLst>
              <pc:docMk/>
              <pc:sldMasterMk cId="4287028849" sldId="2147483648"/>
              <pc:sldLayoutMk cId="2943908968" sldId="2147483667"/>
              <ac:picMk id="9" creationId="{056BF8BA-BED1-4107-9DC7-E5B78430BA57}"/>
            </ac:picMkLst>
          </pc:picChg>
          <pc:picChg chg="del mod">
            <ac:chgData name="Cassidy Sparks" userId="cd857fe3-7741-442b-ac41-a89b3c2aca10" providerId="ADAL" clId="{AAAAAD7B-2965-427C-BE20-4ADE35DB76C3}" dt="2021-08-31T15:44:58.977" v="72" actId="478"/>
            <ac:picMkLst>
              <pc:docMk/>
              <pc:sldMasterMk cId="4287028849" sldId="2147483648"/>
              <pc:sldLayoutMk cId="2943908968" sldId="2147483667"/>
              <ac:picMk id="11" creationId="{A23B47DF-BCBC-46AD-8C72-B43471C074D9}"/>
            </ac:picMkLst>
          </pc:picChg>
          <pc:picChg chg="add del mod modCrop">
            <ac:chgData name="Cassidy Sparks" userId="cd857fe3-7741-442b-ac41-a89b3c2aca10" providerId="ADAL" clId="{AAAAAD7B-2965-427C-BE20-4ADE35DB76C3}" dt="2021-08-31T15:58:56.577" v="137" actId="478"/>
            <ac:picMkLst>
              <pc:docMk/>
              <pc:sldMasterMk cId="4287028849" sldId="2147483648"/>
              <pc:sldLayoutMk cId="2943908968" sldId="2147483667"/>
              <ac:picMk id="13" creationId="{6298477A-E343-4191-9DD8-15B35B228C93}"/>
            </ac:picMkLst>
          </pc:picChg>
          <pc:picChg chg="add mod">
            <ac:chgData name="Cassidy Sparks" userId="cd857fe3-7741-442b-ac41-a89b3c2aca10" providerId="ADAL" clId="{AAAAAD7B-2965-427C-BE20-4ADE35DB76C3}" dt="2021-08-31T15:58:57.545" v="138"/>
            <ac:picMkLst>
              <pc:docMk/>
              <pc:sldMasterMk cId="4287028849" sldId="2147483648"/>
              <pc:sldLayoutMk cId="2943908968" sldId="2147483667"/>
              <ac:picMk id="14" creationId="{21183AD9-DBB1-4C4E-B7D2-EC6B10A7D9EF}"/>
            </ac:picMkLst>
          </pc:picChg>
        </pc:sldLayoutChg>
        <pc:sldLayoutChg chg="addSp delSp modSp mod ord">
          <pc:chgData name="Cassidy Sparks" userId="cd857fe3-7741-442b-ac41-a89b3c2aca10" providerId="ADAL" clId="{AAAAAD7B-2965-427C-BE20-4ADE35DB76C3}" dt="2021-09-15T18:38:49.609" v="492" actId="14100"/>
          <pc:sldLayoutMkLst>
            <pc:docMk/>
            <pc:sldMasterMk cId="4287028849" sldId="2147483648"/>
            <pc:sldLayoutMk cId="1067814511" sldId="2147483668"/>
          </pc:sldLayoutMkLst>
          <pc:spChg chg="mod">
            <ac:chgData name="Cassidy Sparks" userId="cd857fe3-7741-442b-ac41-a89b3c2aca10" providerId="ADAL" clId="{AAAAAD7B-2965-427C-BE20-4ADE35DB76C3}" dt="2021-09-15T18:38:49.609" v="492" actId="14100"/>
            <ac:spMkLst>
              <pc:docMk/>
              <pc:sldMasterMk cId="4287028849" sldId="2147483648"/>
              <pc:sldLayoutMk cId="1067814511" sldId="2147483668"/>
              <ac:spMk id="7" creationId="{A9E27D8C-353B-401C-B111-72ADE3E946E2}"/>
            </ac:spMkLst>
          </pc:spChg>
          <pc:spChg chg="del">
            <ac:chgData name="Cassidy Sparks" userId="cd857fe3-7741-442b-ac41-a89b3c2aca10" providerId="ADAL" clId="{AAAAAD7B-2965-427C-BE20-4ADE35DB76C3}" dt="2021-09-02T15:47:46.932" v="231" actId="478"/>
            <ac:spMkLst>
              <pc:docMk/>
              <pc:sldMasterMk cId="4287028849" sldId="2147483648"/>
              <pc:sldLayoutMk cId="1067814511" sldId="2147483668"/>
              <ac:spMk id="9" creationId="{7ACDFB43-F8C1-40E6-AB7F-D98FA1DCBC39}"/>
            </ac:spMkLst>
          </pc:spChg>
          <pc:spChg chg="del">
            <ac:chgData name="Cassidy Sparks" userId="cd857fe3-7741-442b-ac41-a89b3c2aca10" providerId="ADAL" clId="{AAAAAD7B-2965-427C-BE20-4ADE35DB76C3}" dt="2021-09-02T15:45:48.184" v="220" actId="478"/>
            <ac:spMkLst>
              <pc:docMk/>
              <pc:sldMasterMk cId="4287028849" sldId="2147483648"/>
              <pc:sldLayoutMk cId="1067814511" sldId="2147483668"/>
              <ac:spMk id="10" creationId="{DC103D52-DA87-4119-ABD4-2DB2436A6A2D}"/>
            </ac:spMkLst>
          </pc:spChg>
          <pc:spChg chg="add mod">
            <ac:chgData name="Cassidy Sparks" userId="cd857fe3-7741-442b-ac41-a89b3c2aca10" providerId="ADAL" clId="{AAAAAD7B-2965-427C-BE20-4ADE35DB76C3}" dt="2021-09-02T15:48:01.887" v="236" actId="14100"/>
            <ac:spMkLst>
              <pc:docMk/>
              <pc:sldMasterMk cId="4287028849" sldId="2147483648"/>
              <pc:sldLayoutMk cId="1067814511" sldId="2147483668"/>
              <ac:spMk id="11" creationId="{643DCC71-C9C0-49D6-83F4-E93B95D606A1}"/>
            </ac:spMkLst>
          </pc:spChg>
          <pc:spChg chg="mod">
            <ac:chgData name="Cassidy Sparks" userId="cd857fe3-7741-442b-ac41-a89b3c2aca10" providerId="ADAL" clId="{AAAAAD7B-2965-427C-BE20-4ADE35DB76C3}" dt="2021-09-02T15:45:53.828" v="221" actId="1076"/>
            <ac:spMkLst>
              <pc:docMk/>
              <pc:sldMasterMk cId="4287028849" sldId="2147483648"/>
              <pc:sldLayoutMk cId="1067814511" sldId="2147483668"/>
              <ac:spMk id="13" creationId="{ED98978B-5742-4EEF-8C01-A692936B0821}"/>
            </ac:spMkLst>
          </pc:spChg>
          <pc:picChg chg="add mod modCrop">
            <ac:chgData name="Cassidy Sparks" userId="cd857fe3-7741-442b-ac41-a89b3c2aca10" providerId="ADAL" clId="{AAAAAD7B-2965-427C-BE20-4ADE35DB76C3}" dt="2021-08-31T15:58:16.698" v="125" actId="1076"/>
            <ac:picMkLst>
              <pc:docMk/>
              <pc:sldMasterMk cId="4287028849" sldId="2147483648"/>
              <pc:sldLayoutMk cId="1067814511" sldId="2147483668"/>
              <ac:picMk id="3" creationId="{BC83F926-CB28-4EDA-A6DA-B517BC065A08}"/>
            </ac:picMkLst>
          </pc:picChg>
          <pc:picChg chg="del">
            <ac:chgData name="Cassidy Sparks" userId="cd857fe3-7741-442b-ac41-a89b3c2aca10" providerId="ADAL" clId="{AAAAAD7B-2965-427C-BE20-4ADE35DB76C3}" dt="2021-08-31T15:54:33.446" v="115" actId="478"/>
            <ac:picMkLst>
              <pc:docMk/>
              <pc:sldMasterMk cId="4287028849" sldId="2147483648"/>
              <pc:sldLayoutMk cId="1067814511" sldId="2147483668"/>
              <ac:picMk id="11" creationId="{9F1C214F-3935-4E64-AE3A-A1EF752F9DFF}"/>
            </ac:picMkLst>
          </pc:picChg>
          <pc:picChg chg="add del mod">
            <ac:chgData name="Cassidy Sparks" userId="cd857fe3-7741-442b-ac41-a89b3c2aca10" providerId="ADAL" clId="{AAAAAD7B-2965-427C-BE20-4ADE35DB76C3}" dt="2021-08-31T15:57:53.011" v="119" actId="478"/>
            <ac:picMkLst>
              <pc:docMk/>
              <pc:sldMasterMk cId="4287028849" sldId="2147483648"/>
              <pc:sldLayoutMk cId="1067814511" sldId="2147483668"/>
              <ac:picMk id="12" creationId="{A1A98B31-6214-4DFB-8518-B59A064A38E9}"/>
            </ac:picMkLst>
          </pc:picChg>
        </pc:sldLayoutChg>
        <pc:sldLayoutChg chg="addSp delSp modSp del mod">
          <pc:chgData name="Cassidy Sparks" userId="cd857fe3-7741-442b-ac41-a89b3c2aca10" providerId="ADAL" clId="{AAAAAD7B-2965-427C-BE20-4ADE35DB76C3}" dt="2021-09-02T16:11:08.302" v="313" actId="2696"/>
          <pc:sldLayoutMkLst>
            <pc:docMk/>
            <pc:sldMasterMk cId="4287028849" sldId="2147483648"/>
            <pc:sldLayoutMk cId="3285315068" sldId="2147483669"/>
          </pc:sldLayoutMkLst>
          <pc:spChg chg="add mod">
            <ac:chgData name="Cassidy Sparks" userId="cd857fe3-7741-442b-ac41-a89b3c2aca10" providerId="ADAL" clId="{AAAAAD7B-2965-427C-BE20-4ADE35DB76C3}" dt="2021-09-02T15:44:56.033" v="215" actId="14100"/>
            <ac:spMkLst>
              <pc:docMk/>
              <pc:sldMasterMk cId="4287028849" sldId="2147483648"/>
              <pc:sldLayoutMk cId="3285315068" sldId="2147483669"/>
              <ac:spMk id="7" creationId="{25616976-B9C8-4DAC-B2A8-02392091F1B0}"/>
            </ac:spMkLst>
          </pc:spChg>
          <pc:spChg chg="del">
            <ac:chgData name="Cassidy Sparks" userId="cd857fe3-7741-442b-ac41-a89b3c2aca10" providerId="ADAL" clId="{AAAAAD7B-2965-427C-BE20-4ADE35DB76C3}" dt="2021-09-02T15:44:47.313" v="212" actId="478"/>
            <ac:spMkLst>
              <pc:docMk/>
              <pc:sldMasterMk cId="4287028849" sldId="2147483648"/>
              <pc:sldLayoutMk cId="3285315068" sldId="2147483669"/>
              <ac:spMk id="9" creationId="{7ACDFB43-F8C1-40E6-AB7F-D98FA1DCBC39}"/>
            </ac:spMkLst>
          </pc:spChg>
          <pc:spChg chg="del">
            <ac:chgData name="Cassidy Sparks" userId="cd857fe3-7741-442b-ac41-a89b3c2aca10" providerId="ADAL" clId="{AAAAAD7B-2965-427C-BE20-4ADE35DB76C3}" dt="2021-08-31T15:59:47.946" v="144" actId="478"/>
            <ac:spMkLst>
              <pc:docMk/>
              <pc:sldMasterMk cId="4287028849" sldId="2147483648"/>
              <pc:sldLayoutMk cId="3285315068" sldId="2147483669"/>
              <ac:spMk id="10" creationId="{DC103D52-DA87-4119-ABD4-2DB2436A6A2D}"/>
            </ac:spMkLst>
          </pc:spChg>
          <pc:spChg chg="mod">
            <ac:chgData name="Cassidy Sparks" userId="cd857fe3-7741-442b-ac41-a89b3c2aca10" providerId="ADAL" clId="{AAAAAD7B-2965-427C-BE20-4ADE35DB76C3}" dt="2021-08-31T15:59:53.550" v="145" actId="1076"/>
            <ac:spMkLst>
              <pc:docMk/>
              <pc:sldMasterMk cId="4287028849" sldId="2147483648"/>
              <pc:sldLayoutMk cId="3285315068" sldId="2147483669"/>
              <ac:spMk id="12" creationId="{59ED3673-385D-4B8C-AF3E-3E1FE7959E78}"/>
            </ac:spMkLst>
          </pc:spChg>
          <pc:picChg chg="del mod">
            <ac:chgData name="Cassidy Sparks" userId="cd857fe3-7741-442b-ac41-a89b3c2aca10" providerId="ADAL" clId="{AAAAAD7B-2965-427C-BE20-4ADE35DB76C3}" dt="2021-09-02T16:09:55.890" v="312" actId="478"/>
            <ac:picMkLst>
              <pc:docMk/>
              <pc:sldMasterMk cId="4287028849" sldId="2147483648"/>
              <pc:sldLayoutMk cId="3285315068" sldId="2147483669"/>
              <ac:picMk id="11" creationId="{3137F013-4A7F-4471-8E2D-112AD66FAAC4}"/>
            </ac:picMkLst>
          </pc:picChg>
        </pc:sldLayoutChg>
        <pc:sldLayoutChg chg="addSp delSp modSp del mod">
          <pc:chgData name="Cassidy Sparks" userId="cd857fe3-7741-442b-ac41-a89b3c2aca10" providerId="ADAL" clId="{AAAAAD7B-2965-427C-BE20-4ADE35DB76C3}" dt="2021-09-02T15:49:16.870" v="241" actId="2696"/>
          <pc:sldLayoutMkLst>
            <pc:docMk/>
            <pc:sldMasterMk cId="4287028849" sldId="2147483648"/>
            <pc:sldLayoutMk cId="1409864641" sldId="2147483670"/>
          </pc:sldLayoutMkLst>
          <pc:spChg chg="del">
            <ac:chgData name="Cassidy Sparks" userId="cd857fe3-7741-442b-ac41-a89b3c2aca10" providerId="ADAL" clId="{AAAAAD7B-2965-427C-BE20-4ADE35DB76C3}" dt="2021-08-31T15:59:59.090" v="147" actId="478"/>
            <ac:spMkLst>
              <pc:docMk/>
              <pc:sldMasterMk cId="4287028849" sldId="2147483648"/>
              <pc:sldLayoutMk cId="1409864641" sldId="2147483670"/>
              <ac:spMk id="6" creationId="{1C677196-F4F5-4DBE-AE09-B3FC81788EFF}"/>
            </ac:spMkLst>
          </pc:spChg>
          <pc:spChg chg="del">
            <ac:chgData name="Cassidy Sparks" userId="cd857fe3-7741-442b-ac41-a89b3c2aca10" providerId="ADAL" clId="{AAAAAD7B-2965-427C-BE20-4ADE35DB76C3}" dt="2021-08-31T16:00:00.357" v="148" actId="478"/>
            <ac:spMkLst>
              <pc:docMk/>
              <pc:sldMasterMk cId="4287028849" sldId="2147483648"/>
              <pc:sldLayoutMk cId="1409864641" sldId="2147483670"/>
              <ac:spMk id="7" creationId="{CF18C7C4-5319-415E-89C7-FD3E4B74C726}"/>
            </ac:spMkLst>
          </pc:spChg>
          <pc:spChg chg="mod">
            <ac:chgData name="Cassidy Sparks" userId="cd857fe3-7741-442b-ac41-a89b3c2aca10" providerId="ADAL" clId="{AAAAAD7B-2965-427C-BE20-4ADE35DB76C3}" dt="2021-09-02T15:38:19.854" v="168" actId="20577"/>
            <ac:spMkLst>
              <pc:docMk/>
              <pc:sldMasterMk cId="4287028849" sldId="2147483648"/>
              <pc:sldLayoutMk cId="1409864641" sldId="2147483670"/>
              <ac:spMk id="8" creationId="{965ABDE8-BCDB-454F-B0EC-B23BF33A72CB}"/>
            </ac:spMkLst>
          </pc:spChg>
          <pc:spChg chg="mod">
            <ac:chgData name="Cassidy Sparks" userId="cd857fe3-7741-442b-ac41-a89b3c2aca10" providerId="ADAL" clId="{AAAAAD7B-2965-427C-BE20-4ADE35DB76C3}" dt="2021-09-02T15:38:22.923" v="169" actId="20577"/>
            <ac:spMkLst>
              <pc:docMk/>
              <pc:sldMasterMk cId="4287028849" sldId="2147483648"/>
              <pc:sldLayoutMk cId="1409864641" sldId="2147483670"/>
              <ac:spMk id="9" creationId="{2345D9D8-BCC9-494F-8A46-22669F7515CD}"/>
            </ac:spMkLst>
          </pc:spChg>
          <pc:spChg chg="del">
            <ac:chgData name="Cassidy Sparks" userId="cd857fe3-7741-442b-ac41-a89b3c2aca10" providerId="ADAL" clId="{AAAAAD7B-2965-427C-BE20-4ADE35DB76C3}" dt="2021-08-31T16:00:04.004" v="149" actId="478"/>
            <ac:spMkLst>
              <pc:docMk/>
              <pc:sldMasterMk cId="4287028849" sldId="2147483648"/>
              <pc:sldLayoutMk cId="1409864641" sldId="2147483670"/>
              <ac:spMk id="10" creationId="{B276E1C9-8935-4B1B-AE8F-FEAFDFBC3873}"/>
            </ac:spMkLst>
          </pc:spChg>
          <pc:spChg chg="add mod">
            <ac:chgData name="Cassidy Sparks" userId="cd857fe3-7741-442b-ac41-a89b3c2aca10" providerId="ADAL" clId="{AAAAAD7B-2965-427C-BE20-4ADE35DB76C3}" dt="2021-08-31T16:00:14.404" v="150"/>
            <ac:spMkLst>
              <pc:docMk/>
              <pc:sldMasterMk cId="4287028849" sldId="2147483648"/>
              <pc:sldLayoutMk cId="1409864641" sldId="2147483670"/>
              <ac:spMk id="12" creationId="{76AD99E9-06E9-4793-95AD-3F703F7B464B}"/>
            </ac:spMkLst>
          </pc:spChg>
          <pc:spChg chg="add mod">
            <ac:chgData name="Cassidy Sparks" userId="cd857fe3-7741-442b-ac41-a89b3c2aca10" providerId="ADAL" clId="{AAAAAD7B-2965-427C-BE20-4ADE35DB76C3}" dt="2021-08-31T16:00:14.404" v="150"/>
            <ac:spMkLst>
              <pc:docMk/>
              <pc:sldMasterMk cId="4287028849" sldId="2147483648"/>
              <pc:sldLayoutMk cId="1409864641" sldId="2147483670"/>
              <ac:spMk id="14" creationId="{39CDEDDC-7A88-46E0-AEC4-0FBAE28E7698}"/>
            </ac:spMkLst>
          </pc:spChg>
          <pc:picChg chg="del">
            <ac:chgData name="Cassidy Sparks" userId="cd857fe3-7741-442b-ac41-a89b3c2aca10" providerId="ADAL" clId="{AAAAAD7B-2965-427C-BE20-4ADE35DB76C3}" dt="2021-08-31T15:59:58.105" v="146" actId="478"/>
            <ac:picMkLst>
              <pc:docMk/>
              <pc:sldMasterMk cId="4287028849" sldId="2147483648"/>
              <pc:sldLayoutMk cId="1409864641" sldId="2147483670"/>
              <ac:picMk id="11" creationId="{A23B47DF-BCBC-46AD-8C72-B43471C074D9}"/>
            </ac:picMkLst>
          </pc:picChg>
          <pc:picChg chg="add mod">
            <ac:chgData name="Cassidy Sparks" userId="cd857fe3-7741-442b-ac41-a89b3c2aca10" providerId="ADAL" clId="{AAAAAD7B-2965-427C-BE20-4ADE35DB76C3}" dt="2021-08-31T16:00:14.404" v="150"/>
            <ac:picMkLst>
              <pc:docMk/>
              <pc:sldMasterMk cId="4287028849" sldId="2147483648"/>
              <pc:sldLayoutMk cId="1409864641" sldId="2147483670"/>
              <ac:picMk id="13" creationId="{A50D6327-ABE5-437B-BDE0-204818EE2B2A}"/>
            </ac:picMkLst>
          </pc:picChg>
        </pc:sldLayoutChg>
        <pc:sldLayoutChg chg="addSp delSp modSp mod">
          <pc:chgData name="Cassidy Sparks" userId="cd857fe3-7741-442b-ac41-a89b3c2aca10" providerId="ADAL" clId="{AAAAAD7B-2965-427C-BE20-4ADE35DB76C3}" dt="2021-09-15T18:39:20.383" v="498" actId="14100"/>
          <pc:sldLayoutMkLst>
            <pc:docMk/>
            <pc:sldMasterMk cId="4287028849" sldId="2147483648"/>
            <pc:sldLayoutMk cId="211165041" sldId="2147483671"/>
          </pc:sldLayoutMkLst>
          <pc:spChg chg="del">
            <ac:chgData name="Cassidy Sparks" userId="cd857fe3-7741-442b-ac41-a89b3c2aca10" providerId="ADAL" clId="{AAAAAD7B-2965-427C-BE20-4ADE35DB76C3}" dt="2021-08-31T15:45:45.797" v="77" actId="478"/>
            <ac:spMkLst>
              <pc:docMk/>
              <pc:sldMasterMk cId="4287028849" sldId="2147483648"/>
              <pc:sldLayoutMk cId="211165041" sldId="2147483671"/>
              <ac:spMk id="6" creationId="{1C677196-F4F5-4DBE-AE09-B3FC81788EFF}"/>
            </ac:spMkLst>
          </pc:spChg>
          <pc:spChg chg="del">
            <ac:chgData name="Cassidy Sparks" userId="cd857fe3-7741-442b-ac41-a89b3c2aca10" providerId="ADAL" clId="{AAAAAD7B-2965-427C-BE20-4ADE35DB76C3}" dt="2021-08-31T15:45:47.029" v="78" actId="478"/>
            <ac:spMkLst>
              <pc:docMk/>
              <pc:sldMasterMk cId="4287028849" sldId="2147483648"/>
              <pc:sldLayoutMk cId="211165041" sldId="2147483671"/>
              <ac:spMk id="7" creationId="{CF18C7C4-5319-415E-89C7-FD3E4B74C726}"/>
            </ac:spMkLst>
          </pc:spChg>
          <pc:spChg chg="mod">
            <ac:chgData name="Cassidy Sparks" userId="cd857fe3-7741-442b-ac41-a89b3c2aca10" providerId="ADAL" clId="{AAAAAD7B-2965-427C-BE20-4ADE35DB76C3}" dt="2021-08-31T15:58:42.225" v="134" actId="1076"/>
            <ac:spMkLst>
              <pc:docMk/>
              <pc:sldMasterMk cId="4287028849" sldId="2147483648"/>
              <pc:sldLayoutMk cId="211165041" sldId="2147483671"/>
              <ac:spMk id="8" creationId="{B4487CBF-E4FD-4A67-B827-B262340E662F}"/>
            </ac:spMkLst>
          </pc:spChg>
          <pc:spChg chg="add mod">
            <ac:chgData name="Cassidy Sparks" userId="cd857fe3-7741-442b-ac41-a89b3c2aca10" providerId="ADAL" clId="{AAAAAD7B-2965-427C-BE20-4ADE35DB76C3}" dt="2021-09-15T18:39:20.383" v="498" actId="14100"/>
            <ac:spMkLst>
              <pc:docMk/>
              <pc:sldMasterMk cId="4287028849" sldId="2147483648"/>
              <pc:sldLayoutMk cId="211165041" sldId="2147483671"/>
              <ac:spMk id="10" creationId="{28513BA7-ABAB-4BA6-9FC8-285AB9B79879}"/>
            </ac:spMkLst>
          </pc:spChg>
          <pc:spChg chg="add del mod">
            <ac:chgData name="Cassidy Sparks" userId="cd857fe3-7741-442b-ac41-a89b3c2aca10" providerId="ADAL" clId="{AAAAAD7B-2965-427C-BE20-4ADE35DB76C3}" dt="2021-08-31T15:59:06.579" v="139" actId="478"/>
            <ac:spMkLst>
              <pc:docMk/>
              <pc:sldMasterMk cId="4287028849" sldId="2147483648"/>
              <pc:sldLayoutMk cId="211165041" sldId="2147483671"/>
              <ac:spMk id="12" creationId="{B8AE31E2-F227-440D-8D22-5E9475A5C2B5}"/>
            </ac:spMkLst>
          </pc:spChg>
          <pc:spChg chg="add mod">
            <ac:chgData name="Cassidy Sparks" userId="cd857fe3-7741-442b-ac41-a89b3c2aca10" providerId="ADAL" clId="{AAAAAD7B-2965-427C-BE20-4ADE35DB76C3}" dt="2021-08-31T15:59:16.660" v="140"/>
            <ac:spMkLst>
              <pc:docMk/>
              <pc:sldMasterMk cId="4287028849" sldId="2147483648"/>
              <pc:sldLayoutMk cId="211165041" sldId="2147483671"/>
              <ac:spMk id="16" creationId="{3D98A6E0-FF3E-401F-AE77-6CE26431D3E5}"/>
            </ac:spMkLst>
          </pc:spChg>
          <pc:picChg chg="del">
            <ac:chgData name="Cassidy Sparks" userId="cd857fe3-7741-442b-ac41-a89b3c2aca10" providerId="ADAL" clId="{AAAAAD7B-2965-427C-BE20-4ADE35DB76C3}" dt="2021-08-31T15:45:34.740" v="76" actId="478"/>
            <ac:picMkLst>
              <pc:docMk/>
              <pc:sldMasterMk cId="4287028849" sldId="2147483648"/>
              <pc:sldLayoutMk cId="211165041" sldId="2147483671"/>
              <ac:picMk id="11" creationId="{A23B47DF-BCBC-46AD-8C72-B43471C074D9}"/>
            </ac:picMkLst>
          </pc:picChg>
          <pc:picChg chg="add del mod">
            <ac:chgData name="Cassidy Sparks" userId="cd857fe3-7741-442b-ac41-a89b3c2aca10" providerId="ADAL" clId="{AAAAAD7B-2965-427C-BE20-4ADE35DB76C3}" dt="2021-08-31T15:53:33.320" v="105" actId="478"/>
            <ac:picMkLst>
              <pc:docMk/>
              <pc:sldMasterMk cId="4287028849" sldId="2147483648"/>
              <pc:sldLayoutMk cId="211165041" sldId="2147483671"/>
              <ac:picMk id="13" creationId="{19B938C6-71BB-434D-A6E3-FA9CB3E67A4A}"/>
            </ac:picMkLst>
          </pc:picChg>
          <pc:picChg chg="add del mod">
            <ac:chgData name="Cassidy Sparks" userId="cd857fe3-7741-442b-ac41-a89b3c2aca10" providerId="ADAL" clId="{AAAAAD7B-2965-427C-BE20-4ADE35DB76C3}" dt="2021-08-31T15:58:32.809" v="129" actId="478"/>
            <ac:picMkLst>
              <pc:docMk/>
              <pc:sldMasterMk cId="4287028849" sldId="2147483648"/>
              <pc:sldLayoutMk cId="211165041" sldId="2147483671"/>
              <ac:picMk id="14" creationId="{684A1BF3-FCE9-49CB-A831-18B3AD24A7CC}"/>
            </ac:picMkLst>
          </pc:picChg>
          <pc:picChg chg="add mod">
            <ac:chgData name="Cassidy Sparks" userId="cd857fe3-7741-442b-ac41-a89b3c2aca10" providerId="ADAL" clId="{AAAAAD7B-2965-427C-BE20-4ADE35DB76C3}" dt="2021-08-31T15:58:48.086" v="135" actId="14100"/>
            <ac:picMkLst>
              <pc:docMk/>
              <pc:sldMasterMk cId="4287028849" sldId="2147483648"/>
              <pc:sldLayoutMk cId="211165041" sldId="2147483671"/>
              <ac:picMk id="15" creationId="{2CB1532B-198B-4DA8-A36F-831554A1FA75}"/>
            </ac:picMkLst>
          </pc:picChg>
        </pc:sldLayoutChg>
        <pc:sldLayoutChg chg="add del mod modTransition">
          <pc:chgData name="Cassidy Sparks" userId="cd857fe3-7741-442b-ac41-a89b3c2aca10" providerId="ADAL" clId="{AAAAAD7B-2965-427C-BE20-4ADE35DB76C3}" dt="2021-08-31T15:34:32.966" v="47" actId="2696"/>
          <pc:sldLayoutMkLst>
            <pc:docMk/>
            <pc:sldMasterMk cId="4287028849" sldId="2147483648"/>
            <pc:sldLayoutMk cId="1797534322" sldId="2147483672"/>
          </pc:sldLayoutMkLst>
        </pc:sldLayoutChg>
        <pc:sldLayoutChg chg="add del mod modTransition">
          <pc:chgData name="Cassidy Sparks" userId="cd857fe3-7741-442b-ac41-a89b3c2aca10" providerId="ADAL" clId="{AAAAAD7B-2965-427C-BE20-4ADE35DB76C3}" dt="2021-08-31T15:33:08.606" v="3" actId="2696"/>
          <pc:sldLayoutMkLst>
            <pc:docMk/>
            <pc:sldMasterMk cId="4287028849" sldId="2147483648"/>
            <pc:sldLayoutMk cId="1378162259" sldId="2147483673"/>
          </pc:sldLayoutMkLst>
        </pc:sldLayoutChg>
        <pc:sldLayoutChg chg="addSp delSp modSp add mod modTransition">
          <pc:chgData name="Cassidy Sparks" userId="cd857fe3-7741-442b-ac41-a89b3c2aca10" providerId="ADAL" clId="{AAAAAD7B-2965-427C-BE20-4ADE35DB76C3}" dt="2021-09-15T18:45:45.547" v="545" actId="1035"/>
          <pc:sldLayoutMkLst>
            <pc:docMk/>
            <pc:sldMasterMk cId="4287028849" sldId="2147483648"/>
            <pc:sldLayoutMk cId="1019919012" sldId="2147483674"/>
          </pc:sldLayoutMkLst>
          <pc:spChg chg="mod">
            <ac:chgData name="Cassidy Sparks" userId="cd857fe3-7741-442b-ac41-a89b3c2aca10" providerId="ADAL" clId="{AAAAAD7B-2965-427C-BE20-4ADE35DB76C3}" dt="2021-09-02T18:31:42.802" v="364" actId="1076"/>
            <ac:spMkLst>
              <pc:docMk/>
              <pc:sldMasterMk cId="4287028849" sldId="2147483648"/>
              <pc:sldLayoutMk cId="1019919012" sldId="2147483674"/>
              <ac:spMk id="2" creationId="{00000000-0000-0000-0000-000000000000}"/>
            </ac:spMkLst>
          </pc:spChg>
          <pc:spChg chg="mod">
            <ac:chgData name="Cassidy Sparks" userId="cd857fe3-7741-442b-ac41-a89b3c2aca10" providerId="ADAL" clId="{AAAAAD7B-2965-427C-BE20-4ADE35DB76C3}" dt="2021-09-02T18:31:42.802" v="364" actId="1076"/>
            <ac:spMkLst>
              <pc:docMk/>
              <pc:sldMasterMk cId="4287028849" sldId="2147483648"/>
              <pc:sldLayoutMk cId="1019919012" sldId="2147483674"/>
              <ac:spMk id="3" creationId="{00000000-0000-0000-0000-000000000000}"/>
            </ac:spMkLst>
          </pc:spChg>
          <pc:picChg chg="add del mod">
            <ac:chgData name="Cassidy Sparks" userId="cd857fe3-7741-442b-ac41-a89b3c2aca10" providerId="ADAL" clId="{AAAAAD7B-2965-427C-BE20-4ADE35DB76C3}" dt="2021-09-02T18:28:45.036" v="344" actId="478"/>
            <ac:picMkLst>
              <pc:docMk/>
              <pc:sldMasterMk cId="4287028849" sldId="2147483648"/>
              <pc:sldLayoutMk cId="1019919012" sldId="2147483674"/>
              <ac:picMk id="6" creationId="{22C02EAD-3049-43F2-B4E6-3F08D0CFFCF4}"/>
            </ac:picMkLst>
          </pc:picChg>
          <pc:picChg chg="del">
            <ac:chgData name="Cassidy Sparks" userId="cd857fe3-7741-442b-ac41-a89b3c2aca10" providerId="ADAL" clId="{AAAAAD7B-2965-427C-BE20-4ADE35DB76C3}" dt="2021-09-02T18:28:05.691" v="338" actId="478"/>
            <ac:picMkLst>
              <pc:docMk/>
              <pc:sldMasterMk cId="4287028849" sldId="2147483648"/>
              <pc:sldLayoutMk cId="1019919012" sldId="2147483674"/>
              <ac:picMk id="7" creationId="{00000000-0000-0000-0000-000000000000}"/>
            </ac:picMkLst>
          </pc:picChg>
          <pc:picChg chg="add del mod">
            <ac:chgData name="Cassidy Sparks" userId="cd857fe3-7741-442b-ac41-a89b3c2aca10" providerId="ADAL" clId="{AAAAAD7B-2965-427C-BE20-4ADE35DB76C3}" dt="2021-09-02T18:29:04.548" v="350" actId="478"/>
            <ac:picMkLst>
              <pc:docMk/>
              <pc:sldMasterMk cId="4287028849" sldId="2147483648"/>
              <pc:sldLayoutMk cId="1019919012" sldId="2147483674"/>
              <ac:picMk id="9" creationId="{7D143208-0F56-42A4-AAED-4543EE0CB131}"/>
            </ac:picMkLst>
          </pc:picChg>
          <pc:picChg chg="add mod modCrop">
            <ac:chgData name="Cassidy Sparks" userId="cd857fe3-7741-442b-ac41-a89b3c2aca10" providerId="ADAL" clId="{AAAAAD7B-2965-427C-BE20-4ADE35DB76C3}" dt="2021-09-15T18:45:45.547" v="545" actId="1035"/>
            <ac:picMkLst>
              <pc:docMk/>
              <pc:sldMasterMk cId="4287028849" sldId="2147483648"/>
              <pc:sldLayoutMk cId="1019919012" sldId="2147483674"/>
              <ac:picMk id="11" creationId="{C4A91BF0-5E59-4976-A5D5-EF169E294DF5}"/>
            </ac:picMkLst>
          </pc:picChg>
        </pc:sldLayoutChg>
      </pc:sldMasterChg>
    </pc:docChg>
  </pc:docChgLst>
  <pc:docChgLst>
    <pc:chgData name="Cassidy Sparks" userId="S::csparks@palmbeachtpa.org::cd857fe3-7741-442b-ac41-a89b3c2aca10" providerId="AD" clId="Web-{73AE1CB6-F422-8B1F-97E9-E8EF6F0B3B48}"/>
    <pc:docChg chg="modSld">
      <pc:chgData name="Cassidy Sparks" userId="S::csparks@palmbeachtpa.org::cd857fe3-7741-442b-ac41-a89b3c2aca10" providerId="AD" clId="Web-{73AE1CB6-F422-8B1F-97E9-E8EF6F0B3B48}" dt="2021-09-15T18:18:24.089" v="8" actId="1076"/>
      <pc:docMkLst>
        <pc:docMk/>
      </pc:docMkLst>
      <pc:sldChg chg="addSp delSp modSp mod setBg">
        <pc:chgData name="Cassidy Sparks" userId="S::csparks@palmbeachtpa.org::cd857fe3-7741-442b-ac41-a89b3c2aca10" providerId="AD" clId="Web-{73AE1CB6-F422-8B1F-97E9-E8EF6F0B3B48}" dt="2021-09-15T18:18:24.089" v="8" actId="1076"/>
        <pc:sldMkLst>
          <pc:docMk/>
          <pc:sldMk cId="3762106030" sldId="276"/>
        </pc:sldMkLst>
        <pc:spChg chg="add del mod">
          <ac:chgData name="Cassidy Sparks" userId="S::csparks@palmbeachtpa.org::cd857fe3-7741-442b-ac41-a89b3c2aca10" providerId="AD" clId="Web-{73AE1CB6-F422-8B1F-97E9-E8EF6F0B3B48}" dt="2021-09-15T18:16:32.133" v="1"/>
          <ac:spMkLst>
            <pc:docMk/>
            <pc:sldMk cId="3762106030" sldId="276"/>
            <ac:spMk id="4" creationId="{6333F8FD-AF03-48AD-A7BC-61D2F0292D0E}"/>
          </ac:spMkLst>
        </pc:spChg>
        <pc:spChg chg="add mod">
          <ac:chgData name="Cassidy Sparks" userId="S::csparks@palmbeachtpa.org::cd857fe3-7741-442b-ac41-a89b3c2aca10" providerId="AD" clId="Web-{73AE1CB6-F422-8B1F-97E9-E8EF6F0B3B48}" dt="2021-09-15T18:16:46.195" v="3"/>
          <ac:spMkLst>
            <pc:docMk/>
            <pc:sldMk cId="3762106030" sldId="276"/>
            <ac:spMk id="8" creationId="{CCEE39EC-F968-4B0E-BF66-45AAC7EC3FA1}"/>
          </ac:spMkLst>
        </pc:spChg>
        <pc:spChg chg="add mod">
          <ac:chgData name="Cassidy Sparks" userId="S::csparks@palmbeachtpa.org::cd857fe3-7741-442b-ac41-a89b3c2aca10" providerId="AD" clId="Web-{73AE1CB6-F422-8B1F-97E9-E8EF6F0B3B48}" dt="2021-09-15T18:18:24.089" v="8" actId="1076"/>
          <ac:spMkLst>
            <pc:docMk/>
            <pc:sldMk cId="3762106030" sldId="276"/>
            <ac:spMk id="9" creationId="{7D6D389C-FFFB-42E7-9CA8-8D219238A26B}"/>
          </ac:spMkLst>
        </pc:spChg>
        <pc:graphicFrameChg chg="del">
          <ac:chgData name="Cassidy Sparks" userId="S::csparks@palmbeachtpa.org::cd857fe3-7741-442b-ac41-a89b3c2aca10" providerId="AD" clId="Web-{73AE1CB6-F422-8B1F-97E9-E8EF6F0B3B48}" dt="2021-09-15T18:15:29.803" v="0"/>
          <ac:graphicFrameMkLst>
            <pc:docMk/>
            <pc:sldMk cId="3762106030" sldId="276"/>
            <ac:graphicFrameMk id="6" creationId="{6D1A0888-B871-4DC5-B4CC-2FEEA3FCB871}"/>
          </ac:graphicFrameMkLst>
        </pc:graphicFrameChg>
        <pc:picChg chg="add del mod ord">
          <ac:chgData name="Cassidy Sparks" userId="S::csparks@palmbeachtpa.org::cd857fe3-7741-442b-ac41-a89b3c2aca10" providerId="AD" clId="Web-{73AE1CB6-F422-8B1F-97E9-E8EF6F0B3B48}" dt="2021-09-15T18:16:46.195" v="3"/>
          <ac:picMkLst>
            <pc:docMk/>
            <pc:sldMk cId="3762106030" sldId="276"/>
            <ac:picMk id="5" creationId="{9222FF6B-040E-47BD-9714-EFBB9E54B331}"/>
          </ac:picMkLst>
        </pc:picChg>
      </pc:sldChg>
    </pc:docChg>
  </pc:docChgLst>
  <pc:docChgLst>
    <pc:chgData name="Margie Pierce" userId="bdf1f370-4b43-4abc-acba-b2a043305056" providerId="ADAL" clId="{08E54899-6ABF-4931-8389-26623207B3EA}"/>
    <pc:docChg chg="undo redo custSel addSld delSld modSld">
      <pc:chgData name="Margie Pierce" userId="bdf1f370-4b43-4abc-acba-b2a043305056" providerId="ADAL" clId="{08E54899-6ABF-4931-8389-26623207B3EA}" dt="2022-06-15T15:16:43.127" v="158" actId="20577"/>
      <pc:docMkLst>
        <pc:docMk/>
      </pc:docMkLst>
      <pc:sldChg chg="del">
        <pc:chgData name="Margie Pierce" userId="bdf1f370-4b43-4abc-acba-b2a043305056" providerId="ADAL" clId="{08E54899-6ABF-4931-8389-26623207B3EA}" dt="2022-06-15T13:23:10.081" v="4" actId="47"/>
        <pc:sldMkLst>
          <pc:docMk/>
          <pc:sldMk cId="683401407" sldId="270"/>
        </pc:sldMkLst>
      </pc:sldChg>
      <pc:sldChg chg="del">
        <pc:chgData name="Margie Pierce" userId="bdf1f370-4b43-4abc-acba-b2a043305056" providerId="ADAL" clId="{08E54899-6ABF-4931-8389-26623207B3EA}" dt="2022-06-15T13:23:43.597" v="13" actId="47"/>
        <pc:sldMkLst>
          <pc:docMk/>
          <pc:sldMk cId="1825884496" sldId="274"/>
        </pc:sldMkLst>
      </pc:sldChg>
      <pc:sldChg chg="del">
        <pc:chgData name="Margie Pierce" userId="bdf1f370-4b43-4abc-acba-b2a043305056" providerId="ADAL" clId="{08E54899-6ABF-4931-8389-26623207B3EA}" dt="2022-06-15T13:23:10.081" v="4" actId="47"/>
        <pc:sldMkLst>
          <pc:docMk/>
          <pc:sldMk cId="1742991658" sldId="275"/>
        </pc:sldMkLst>
      </pc:sldChg>
      <pc:sldChg chg="del">
        <pc:chgData name="Margie Pierce" userId="bdf1f370-4b43-4abc-acba-b2a043305056" providerId="ADAL" clId="{08E54899-6ABF-4931-8389-26623207B3EA}" dt="2022-06-15T13:23:10.081" v="4" actId="47"/>
        <pc:sldMkLst>
          <pc:docMk/>
          <pc:sldMk cId="3762106030" sldId="276"/>
        </pc:sldMkLst>
      </pc:sldChg>
      <pc:sldChg chg="del">
        <pc:chgData name="Margie Pierce" userId="bdf1f370-4b43-4abc-acba-b2a043305056" providerId="ADAL" clId="{08E54899-6ABF-4931-8389-26623207B3EA}" dt="2022-06-15T13:23:10.081" v="4" actId="47"/>
        <pc:sldMkLst>
          <pc:docMk/>
          <pc:sldMk cId="2349174630" sldId="278"/>
        </pc:sldMkLst>
      </pc:sldChg>
      <pc:sldChg chg="del">
        <pc:chgData name="Margie Pierce" userId="bdf1f370-4b43-4abc-acba-b2a043305056" providerId="ADAL" clId="{08E54899-6ABF-4931-8389-26623207B3EA}" dt="2022-06-15T13:23:10.081" v="4" actId="47"/>
        <pc:sldMkLst>
          <pc:docMk/>
          <pc:sldMk cId="1064349685" sldId="279"/>
        </pc:sldMkLst>
      </pc:sldChg>
      <pc:sldChg chg="addSp modSp modAnim">
        <pc:chgData name="Margie Pierce" userId="bdf1f370-4b43-4abc-acba-b2a043305056" providerId="ADAL" clId="{08E54899-6ABF-4931-8389-26623207B3EA}" dt="2022-06-15T13:23:14.779" v="5"/>
        <pc:sldMkLst>
          <pc:docMk/>
          <pc:sldMk cId="4203933959" sldId="280"/>
        </pc:sldMkLst>
        <pc:picChg chg="add mod">
          <ac:chgData name="Margie Pierce" userId="bdf1f370-4b43-4abc-acba-b2a043305056" providerId="ADAL" clId="{08E54899-6ABF-4931-8389-26623207B3EA}" dt="2022-06-15T13:23:14.779" v="5"/>
          <ac:picMkLst>
            <pc:docMk/>
            <pc:sldMk cId="4203933959" sldId="280"/>
            <ac:picMk id="4" creationId="{2060654B-E8D7-E546-72DC-ADB26313C5E2}"/>
          </ac:picMkLst>
        </pc:picChg>
      </pc:sldChg>
      <pc:sldChg chg="del">
        <pc:chgData name="Margie Pierce" userId="bdf1f370-4b43-4abc-acba-b2a043305056" providerId="ADAL" clId="{08E54899-6ABF-4931-8389-26623207B3EA}" dt="2022-06-15T13:23:10.081" v="4" actId="47"/>
        <pc:sldMkLst>
          <pc:docMk/>
          <pc:sldMk cId="3417054131" sldId="282"/>
        </pc:sldMkLst>
      </pc:sldChg>
      <pc:sldChg chg="del">
        <pc:chgData name="Margie Pierce" userId="bdf1f370-4b43-4abc-acba-b2a043305056" providerId="ADAL" clId="{08E54899-6ABF-4931-8389-26623207B3EA}" dt="2022-06-15T13:23:10.081" v="4" actId="47"/>
        <pc:sldMkLst>
          <pc:docMk/>
          <pc:sldMk cId="2368392377" sldId="283"/>
        </pc:sldMkLst>
      </pc:sldChg>
      <pc:sldChg chg="delSp modSp mod chgLayout">
        <pc:chgData name="Margie Pierce" userId="bdf1f370-4b43-4abc-acba-b2a043305056" providerId="ADAL" clId="{08E54899-6ABF-4931-8389-26623207B3EA}" dt="2022-06-15T15:16:43.127" v="158" actId="20577"/>
        <pc:sldMkLst>
          <pc:docMk/>
          <pc:sldMk cId="2756440831" sldId="284"/>
        </pc:sldMkLst>
        <pc:spChg chg="mod ord">
          <ac:chgData name="Margie Pierce" userId="bdf1f370-4b43-4abc-acba-b2a043305056" providerId="ADAL" clId="{08E54899-6ABF-4931-8389-26623207B3EA}" dt="2022-06-15T15:16:43.127" v="158" actId="20577"/>
          <ac:spMkLst>
            <pc:docMk/>
            <pc:sldMk cId="2756440831" sldId="284"/>
            <ac:spMk id="2" creationId="{62466923-4D41-4DCD-9587-2855C0719472}"/>
          </ac:spMkLst>
        </pc:spChg>
        <pc:spChg chg="mod ord">
          <ac:chgData name="Margie Pierce" userId="bdf1f370-4b43-4abc-acba-b2a043305056" providerId="ADAL" clId="{08E54899-6ABF-4931-8389-26623207B3EA}" dt="2022-06-15T13:26:11.153" v="57" actId="700"/>
          <ac:spMkLst>
            <pc:docMk/>
            <pc:sldMk cId="2756440831" sldId="284"/>
            <ac:spMk id="3" creationId="{B67E1C04-7AC0-47B9-A990-11C7D1776B18}"/>
          </ac:spMkLst>
        </pc:spChg>
        <pc:spChg chg="del">
          <ac:chgData name="Margie Pierce" userId="bdf1f370-4b43-4abc-acba-b2a043305056" providerId="ADAL" clId="{08E54899-6ABF-4931-8389-26623207B3EA}" dt="2022-06-15T13:23:05.894" v="3" actId="478"/>
          <ac:spMkLst>
            <pc:docMk/>
            <pc:sldMk cId="2756440831" sldId="284"/>
            <ac:spMk id="4" creationId="{88B4FD69-FF45-4284-AAA5-E38775C12EC0}"/>
          </ac:spMkLst>
        </pc:spChg>
        <pc:spChg chg="del">
          <ac:chgData name="Margie Pierce" userId="bdf1f370-4b43-4abc-acba-b2a043305056" providerId="ADAL" clId="{08E54899-6ABF-4931-8389-26623207B3EA}" dt="2022-06-15T13:23:04.844" v="2" actId="478"/>
          <ac:spMkLst>
            <pc:docMk/>
            <pc:sldMk cId="2756440831" sldId="284"/>
            <ac:spMk id="5" creationId="{0841FAA7-EE74-46AE-9055-1520DAC852AB}"/>
          </ac:spMkLst>
        </pc:spChg>
      </pc:sldChg>
      <pc:sldChg chg="addSp delSp modSp new del mod modClrScheme modAnim chgLayout">
        <pc:chgData name="Margie Pierce" userId="bdf1f370-4b43-4abc-acba-b2a043305056" providerId="ADAL" clId="{08E54899-6ABF-4931-8389-26623207B3EA}" dt="2022-06-15T14:43:23.900" v="67" actId="47"/>
        <pc:sldMkLst>
          <pc:docMk/>
          <pc:sldMk cId="2758760937" sldId="285"/>
        </pc:sldMkLst>
        <pc:spChg chg="del mod ord">
          <ac:chgData name="Margie Pierce" userId="bdf1f370-4b43-4abc-acba-b2a043305056" providerId="ADAL" clId="{08E54899-6ABF-4931-8389-26623207B3EA}" dt="2022-06-15T13:23:25.997" v="7" actId="700"/>
          <ac:spMkLst>
            <pc:docMk/>
            <pc:sldMk cId="2758760937" sldId="285"/>
            <ac:spMk id="2" creationId="{16EB7625-1FD5-0D75-0C11-275063DB1E29}"/>
          </ac:spMkLst>
        </pc:spChg>
        <pc:spChg chg="del mod ord">
          <ac:chgData name="Margie Pierce" userId="bdf1f370-4b43-4abc-acba-b2a043305056" providerId="ADAL" clId="{08E54899-6ABF-4931-8389-26623207B3EA}" dt="2022-06-15T13:23:25.997" v="7" actId="700"/>
          <ac:spMkLst>
            <pc:docMk/>
            <pc:sldMk cId="2758760937" sldId="285"/>
            <ac:spMk id="3" creationId="{0FE69A33-78B0-4A71-EA62-F96B121BCA67}"/>
          </ac:spMkLst>
        </pc:spChg>
        <pc:spChg chg="add mod ord">
          <ac:chgData name="Margie Pierce" userId="bdf1f370-4b43-4abc-acba-b2a043305056" providerId="ADAL" clId="{08E54899-6ABF-4931-8389-26623207B3EA}" dt="2022-06-15T13:23:25.997" v="7" actId="700"/>
          <ac:spMkLst>
            <pc:docMk/>
            <pc:sldMk cId="2758760937" sldId="285"/>
            <ac:spMk id="4" creationId="{D47E1C50-DD58-1FC0-B517-E5336569185E}"/>
          </ac:spMkLst>
        </pc:spChg>
        <pc:spChg chg="add mod ord">
          <ac:chgData name="Margie Pierce" userId="bdf1f370-4b43-4abc-acba-b2a043305056" providerId="ADAL" clId="{08E54899-6ABF-4931-8389-26623207B3EA}" dt="2022-06-15T13:23:25.997" v="7" actId="700"/>
          <ac:spMkLst>
            <pc:docMk/>
            <pc:sldMk cId="2758760937" sldId="285"/>
            <ac:spMk id="5" creationId="{762BAEDC-D5E8-395C-855A-33D31DF36258}"/>
          </ac:spMkLst>
        </pc:spChg>
        <pc:picChg chg="add mod">
          <ac:chgData name="Margie Pierce" userId="bdf1f370-4b43-4abc-acba-b2a043305056" providerId="ADAL" clId="{08E54899-6ABF-4931-8389-26623207B3EA}" dt="2022-06-15T13:23:27.332" v="8"/>
          <ac:picMkLst>
            <pc:docMk/>
            <pc:sldMk cId="2758760937" sldId="285"/>
            <ac:picMk id="6" creationId="{43166176-3DA3-376F-3277-B0EFA89611F9}"/>
          </ac:picMkLst>
        </pc:picChg>
      </pc:sldChg>
      <pc:sldChg chg="add del">
        <pc:chgData name="Margie Pierce" userId="bdf1f370-4b43-4abc-acba-b2a043305056" providerId="ADAL" clId="{08E54899-6ABF-4931-8389-26623207B3EA}" dt="2022-06-15T13:23:10.081" v="4" actId="47"/>
        <pc:sldMkLst>
          <pc:docMk/>
          <pc:sldMk cId="3335956898" sldId="285"/>
        </pc:sldMkLst>
      </pc:sldChg>
      <pc:sldChg chg="modSp add mod chgLayout">
        <pc:chgData name="Margie Pierce" userId="bdf1f370-4b43-4abc-acba-b2a043305056" providerId="ADAL" clId="{08E54899-6ABF-4931-8389-26623207B3EA}" dt="2022-06-15T13:26:17.155" v="58" actId="700"/>
        <pc:sldMkLst>
          <pc:docMk/>
          <pc:sldMk cId="927219965" sldId="286"/>
        </pc:sldMkLst>
        <pc:spChg chg="mod ord">
          <ac:chgData name="Margie Pierce" userId="bdf1f370-4b43-4abc-acba-b2a043305056" providerId="ADAL" clId="{08E54899-6ABF-4931-8389-26623207B3EA}" dt="2022-06-15T13:26:17.155" v="58" actId="700"/>
          <ac:spMkLst>
            <pc:docMk/>
            <pc:sldMk cId="927219965" sldId="286"/>
            <ac:spMk id="2" creationId="{62466923-4D41-4DCD-9587-2855C0719472}"/>
          </ac:spMkLst>
        </pc:spChg>
        <pc:spChg chg="mod ord">
          <ac:chgData name="Margie Pierce" userId="bdf1f370-4b43-4abc-acba-b2a043305056" providerId="ADAL" clId="{08E54899-6ABF-4931-8389-26623207B3EA}" dt="2022-06-15T13:26:17.155" v="58" actId="700"/>
          <ac:spMkLst>
            <pc:docMk/>
            <pc:sldMk cId="927219965" sldId="286"/>
            <ac:spMk id="3" creationId="{B67E1C04-7AC0-47B9-A990-11C7D1776B18}"/>
          </ac:spMkLst>
        </pc:spChg>
      </pc:sldChg>
      <pc:sldChg chg="modSp add mod chgLayout">
        <pc:chgData name="Margie Pierce" userId="bdf1f370-4b43-4abc-acba-b2a043305056" providerId="ADAL" clId="{08E54899-6ABF-4931-8389-26623207B3EA}" dt="2022-06-15T13:27:46.965" v="66" actId="108"/>
        <pc:sldMkLst>
          <pc:docMk/>
          <pc:sldMk cId="4000988092" sldId="287"/>
        </pc:sldMkLst>
        <pc:spChg chg="mod ord">
          <ac:chgData name="Margie Pierce" userId="bdf1f370-4b43-4abc-acba-b2a043305056" providerId="ADAL" clId="{08E54899-6ABF-4931-8389-26623207B3EA}" dt="2022-06-15T13:27:46.965" v="66" actId="108"/>
          <ac:spMkLst>
            <pc:docMk/>
            <pc:sldMk cId="4000988092" sldId="287"/>
            <ac:spMk id="2" creationId="{62466923-4D41-4DCD-9587-2855C0719472}"/>
          </ac:spMkLst>
        </pc:spChg>
        <pc:spChg chg="mod ord">
          <ac:chgData name="Margie Pierce" userId="bdf1f370-4b43-4abc-acba-b2a043305056" providerId="ADAL" clId="{08E54899-6ABF-4931-8389-26623207B3EA}" dt="2022-06-15T13:26:20.525" v="59" actId="700"/>
          <ac:spMkLst>
            <pc:docMk/>
            <pc:sldMk cId="4000988092" sldId="287"/>
            <ac:spMk id="3" creationId="{B67E1C04-7AC0-47B9-A990-11C7D1776B18}"/>
          </ac:spMkLst>
        </pc:spChg>
      </pc:sldChg>
      <pc:sldChg chg="modSp add mod chgLayout">
        <pc:chgData name="Margie Pierce" userId="bdf1f370-4b43-4abc-acba-b2a043305056" providerId="ADAL" clId="{08E54899-6ABF-4931-8389-26623207B3EA}" dt="2022-06-15T13:26:25.420" v="60" actId="700"/>
        <pc:sldMkLst>
          <pc:docMk/>
          <pc:sldMk cId="2161848735" sldId="288"/>
        </pc:sldMkLst>
        <pc:spChg chg="mod ord">
          <ac:chgData name="Margie Pierce" userId="bdf1f370-4b43-4abc-acba-b2a043305056" providerId="ADAL" clId="{08E54899-6ABF-4931-8389-26623207B3EA}" dt="2022-06-15T13:26:25.420" v="60" actId="700"/>
          <ac:spMkLst>
            <pc:docMk/>
            <pc:sldMk cId="2161848735" sldId="288"/>
            <ac:spMk id="2" creationId="{62466923-4D41-4DCD-9587-2855C0719472}"/>
          </ac:spMkLst>
        </pc:spChg>
        <pc:spChg chg="mod ord">
          <ac:chgData name="Margie Pierce" userId="bdf1f370-4b43-4abc-acba-b2a043305056" providerId="ADAL" clId="{08E54899-6ABF-4931-8389-26623207B3EA}" dt="2022-06-15T13:26:25.420" v="60" actId="700"/>
          <ac:spMkLst>
            <pc:docMk/>
            <pc:sldMk cId="2161848735" sldId="288"/>
            <ac:spMk id="3" creationId="{B67E1C04-7AC0-47B9-A990-11C7D1776B18}"/>
          </ac:spMkLst>
        </pc:spChg>
      </pc:sldChg>
      <pc:sldChg chg="modSp add mod chgLayout">
        <pc:chgData name="Margie Pierce" userId="bdf1f370-4b43-4abc-acba-b2a043305056" providerId="ADAL" clId="{08E54899-6ABF-4931-8389-26623207B3EA}" dt="2022-06-15T13:26:29.848" v="61" actId="700"/>
        <pc:sldMkLst>
          <pc:docMk/>
          <pc:sldMk cId="3627146690" sldId="289"/>
        </pc:sldMkLst>
        <pc:spChg chg="mod ord">
          <ac:chgData name="Margie Pierce" userId="bdf1f370-4b43-4abc-acba-b2a043305056" providerId="ADAL" clId="{08E54899-6ABF-4931-8389-26623207B3EA}" dt="2022-06-15T13:26:29.848" v="61" actId="700"/>
          <ac:spMkLst>
            <pc:docMk/>
            <pc:sldMk cId="3627146690" sldId="289"/>
            <ac:spMk id="2" creationId="{62466923-4D41-4DCD-9587-2855C0719472}"/>
          </ac:spMkLst>
        </pc:spChg>
        <pc:spChg chg="mod ord">
          <ac:chgData name="Margie Pierce" userId="bdf1f370-4b43-4abc-acba-b2a043305056" providerId="ADAL" clId="{08E54899-6ABF-4931-8389-26623207B3EA}" dt="2022-06-15T13:26:29.848" v="61" actId="700"/>
          <ac:spMkLst>
            <pc:docMk/>
            <pc:sldMk cId="3627146690" sldId="289"/>
            <ac:spMk id="3" creationId="{B67E1C04-7AC0-47B9-A990-11C7D1776B18}"/>
          </ac:spMkLst>
        </pc:spChg>
      </pc:sldChg>
    </pc:docChg>
  </pc:docChgLst>
  <pc:docChgLst>
    <pc:chgData name="Margie Pierce" userId="bdf1f370-4b43-4abc-acba-b2a043305056" providerId="ADAL" clId="{40B25A17-7B21-4809-98ED-578407C32666}"/>
    <pc:docChg chg="undo custSel addSld delSld modSld">
      <pc:chgData name="Margie Pierce" userId="bdf1f370-4b43-4abc-acba-b2a043305056" providerId="ADAL" clId="{40B25A17-7B21-4809-98ED-578407C32666}" dt="2021-10-20T14:55:12.313" v="5" actId="47"/>
      <pc:docMkLst>
        <pc:docMk/>
      </pc:docMkLst>
      <pc:sldChg chg="modSp del mod">
        <pc:chgData name="Margie Pierce" userId="bdf1f370-4b43-4abc-acba-b2a043305056" providerId="ADAL" clId="{40B25A17-7B21-4809-98ED-578407C32666}" dt="2021-10-20T14:55:12.313" v="5" actId="47"/>
        <pc:sldMkLst>
          <pc:docMk/>
          <pc:sldMk cId="2633492287" sldId="269"/>
        </pc:sldMkLst>
        <pc:spChg chg="mod">
          <ac:chgData name="Margie Pierce" userId="bdf1f370-4b43-4abc-acba-b2a043305056" providerId="ADAL" clId="{40B25A17-7B21-4809-98ED-578407C32666}" dt="2021-10-01T12:45:58.690" v="1" actId="1076"/>
          <ac:spMkLst>
            <pc:docMk/>
            <pc:sldMk cId="2633492287" sldId="269"/>
            <ac:spMk id="6" creationId="{6E1B166E-2EE1-423D-8EAA-C758271B10D7}"/>
          </ac:spMkLst>
        </pc:spChg>
      </pc:sldChg>
      <pc:sldChg chg="addSp delSp modSp new del mod">
        <pc:chgData name="Margie Pierce" userId="bdf1f370-4b43-4abc-acba-b2a043305056" providerId="ADAL" clId="{40B25A17-7B21-4809-98ED-578407C32666}" dt="2021-10-01T12:56:43.725" v="4" actId="2696"/>
        <pc:sldMkLst>
          <pc:docMk/>
          <pc:sldMk cId="3326819359" sldId="281"/>
        </pc:sldMkLst>
        <pc:spChg chg="del">
          <ac:chgData name="Margie Pierce" userId="bdf1f370-4b43-4abc-acba-b2a043305056" providerId="ADAL" clId="{40B25A17-7B21-4809-98ED-578407C32666}" dt="2021-10-01T12:55:14.689" v="3" actId="3680"/>
          <ac:spMkLst>
            <pc:docMk/>
            <pc:sldMk cId="3326819359" sldId="281"/>
            <ac:spMk id="3" creationId="{448FC415-2121-449F-83B0-C19810B8181F}"/>
          </ac:spMkLst>
        </pc:spChg>
        <pc:graphicFrameChg chg="add mod ord modGraphic">
          <ac:chgData name="Margie Pierce" userId="bdf1f370-4b43-4abc-acba-b2a043305056" providerId="ADAL" clId="{40B25A17-7B21-4809-98ED-578407C32666}" dt="2021-10-01T12:55:14.689" v="3" actId="3680"/>
          <ac:graphicFrameMkLst>
            <pc:docMk/>
            <pc:sldMk cId="3326819359" sldId="281"/>
            <ac:graphicFrameMk id="6" creationId="{2D4AF754-E178-4499-8E60-F4E0A597C4E7}"/>
          </ac:graphicFrameMkLst>
        </pc:graphicFrameChg>
      </pc:sldChg>
    </pc:docChg>
  </pc:docChgLst>
  <pc:docChgLst>
    <pc:chgData name="Melissa Murray" userId="00ada8a6-6a90-431a-8dd5-0dba5271bf27" providerId="ADAL" clId="{DA217DA9-6F21-4AB9-B4DD-38529A5FD436}"/>
    <pc:docChg chg="undo custSel modSld modMainMaster">
      <pc:chgData name="Melissa Murray" userId="00ada8a6-6a90-431a-8dd5-0dba5271bf27" providerId="ADAL" clId="{DA217DA9-6F21-4AB9-B4DD-38529A5FD436}" dt="2021-08-31T13:16:37.970" v="117" actId="20577"/>
      <pc:docMkLst>
        <pc:docMk/>
      </pc:docMkLst>
      <pc:sldChg chg="modSp mod">
        <pc:chgData name="Melissa Murray" userId="00ada8a6-6a90-431a-8dd5-0dba5271bf27" providerId="ADAL" clId="{DA217DA9-6F21-4AB9-B4DD-38529A5FD436}" dt="2021-08-31T13:12:50.556" v="15" actId="27636"/>
        <pc:sldMkLst>
          <pc:docMk/>
          <pc:sldMk cId="2011481620" sldId="256"/>
        </pc:sldMkLst>
        <pc:spChg chg="mod">
          <ac:chgData name="Melissa Murray" userId="00ada8a6-6a90-431a-8dd5-0dba5271bf27" providerId="ADAL" clId="{DA217DA9-6F21-4AB9-B4DD-38529A5FD436}" dt="2021-08-31T13:12:50.556" v="15" actId="27636"/>
          <ac:spMkLst>
            <pc:docMk/>
            <pc:sldMk cId="2011481620" sldId="256"/>
            <ac:spMk id="2" creationId="{00000000-0000-0000-0000-000000000000}"/>
          </ac:spMkLst>
        </pc:spChg>
      </pc:sldChg>
      <pc:sldMasterChg chg="modSldLayout">
        <pc:chgData name="Melissa Murray" userId="00ada8a6-6a90-431a-8dd5-0dba5271bf27" providerId="ADAL" clId="{DA217DA9-6F21-4AB9-B4DD-38529A5FD436}" dt="2021-08-31T13:16:37.970" v="117" actId="20577"/>
        <pc:sldMasterMkLst>
          <pc:docMk/>
          <pc:sldMasterMk cId="4287028849" sldId="2147483648"/>
        </pc:sldMasterMkLst>
        <pc:sldLayoutChg chg="modSp mod">
          <pc:chgData name="Melissa Murray" userId="00ada8a6-6a90-431a-8dd5-0dba5271bf27" providerId="ADAL" clId="{DA217DA9-6F21-4AB9-B4DD-38529A5FD436}" dt="2021-08-31T13:16:37.970" v="117" actId="20577"/>
          <pc:sldLayoutMkLst>
            <pc:docMk/>
            <pc:sldMasterMk cId="4287028849" sldId="2147483648"/>
            <pc:sldLayoutMk cId="3818662522" sldId="2147483649"/>
          </pc:sldLayoutMkLst>
          <pc:spChg chg="mod">
            <ac:chgData name="Melissa Murray" userId="00ada8a6-6a90-431a-8dd5-0dba5271bf27" providerId="ADAL" clId="{DA217DA9-6F21-4AB9-B4DD-38529A5FD436}" dt="2021-08-31T13:16:37.970" v="117" actId="20577"/>
            <ac:spMkLst>
              <pc:docMk/>
              <pc:sldMasterMk cId="4287028849" sldId="2147483648"/>
              <pc:sldLayoutMk cId="3818662522" sldId="2147483649"/>
              <ac:spMk id="2" creationId="{00000000-0000-0000-0000-000000000000}"/>
            </ac:spMkLst>
          </pc:spChg>
          <pc:spChg chg="mod">
            <ac:chgData name="Melissa Murray" userId="00ada8a6-6a90-431a-8dd5-0dba5271bf27" providerId="ADAL" clId="{DA217DA9-6F21-4AB9-B4DD-38529A5FD436}" dt="2021-08-31T13:16:31.811" v="112" actId="20577"/>
            <ac:spMkLst>
              <pc:docMk/>
              <pc:sldMasterMk cId="4287028849" sldId="2147483648"/>
              <pc:sldLayoutMk cId="3818662522" sldId="2147483649"/>
              <ac:spMk id="3" creationId="{00000000-0000-0000-0000-000000000000}"/>
            </ac:spMkLst>
          </pc:spChg>
          <pc:picChg chg="mod">
            <ac:chgData name="Melissa Murray" userId="00ada8a6-6a90-431a-8dd5-0dba5271bf27" providerId="ADAL" clId="{DA217DA9-6F21-4AB9-B4DD-38529A5FD436}" dt="2021-08-31T13:08:39.980" v="3" actId="1076"/>
            <ac:picMkLst>
              <pc:docMk/>
              <pc:sldMasterMk cId="4287028849" sldId="2147483648"/>
              <pc:sldLayoutMk cId="3818662522" sldId="2147483649"/>
              <ac:picMk id="6" creationId="{2C62DF12-F25A-4BBE-B8E5-8A44FE3A6BDE}"/>
            </ac:picMkLst>
          </pc:picChg>
          <pc:picChg chg="mod">
            <ac:chgData name="Melissa Murray" userId="00ada8a6-6a90-431a-8dd5-0dba5271bf27" providerId="ADAL" clId="{DA217DA9-6F21-4AB9-B4DD-38529A5FD436}" dt="2021-08-31T13:12:46.533" v="13" actId="1076"/>
            <ac:picMkLst>
              <pc:docMk/>
              <pc:sldMasterMk cId="4287028849" sldId="2147483648"/>
              <pc:sldLayoutMk cId="3818662522" sldId="2147483649"/>
              <ac:picMk id="7" creationId="{00000000-0000-0000-0000-000000000000}"/>
            </ac:picMkLst>
          </pc:picChg>
        </pc:sldLayoutChg>
        <pc:sldLayoutChg chg="modSp mod">
          <pc:chgData name="Melissa Murray" userId="00ada8a6-6a90-431a-8dd5-0dba5271bf27" providerId="ADAL" clId="{DA217DA9-6F21-4AB9-B4DD-38529A5FD436}" dt="2021-08-31T13:06:31.211" v="1" actId="207"/>
          <pc:sldLayoutMkLst>
            <pc:docMk/>
            <pc:sldMasterMk cId="4287028849" sldId="2147483648"/>
            <pc:sldLayoutMk cId="2943908968" sldId="2147483667"/>
          </pc:sldLayoutMkLst>
          <pc:spChg chg="mod">
            <ac:chgData name="Melissa Murray" userId="00ada8a6-6a90-431a-8dd5-0dba5271bf27" providerId="ADAL" clId="{DA217DA9-6F21-4AB9-B4DD-38529A5FD436}" dt="2021-08-31T13:06:31.211" v="1" actId="207"/>
            <ac:spMkLst>
              <pc:docMk/>
              <pc:sldMasterMk cId="4287028849" sldId="2147483648"/>
              <pc:sldLayoutMk cId="2943908968" sldId="2147483667"/>
              <ac:spMk id="6" creationId="{1C677196-F4F5-4DBE-AE09-B3FC81788EFF}"/>
            </ac:spMkLst>
          </pc:spChg>
        </pc:sldLayoutChg>
      </pc:sldMasterChg>
    </pc:docChg>
  </pc:docChgLst>
  <pc:docChgLst>
    <pc:chgData name="Melissa Murray" userId="00ada8a6-6a90-431a-8dd5-0dba5271bf27" providerId="ADAL" clId="{807286F8-0109-4883-A2CF-1207A0D52FDC}"/>
    <pc:docChg chg="undo custSel modSld">
      <pc:chgData name="Melissa Murray" userId="00ada8a6-6a90-431a-8dd5-0dba5271bf27" providerId="ADAL" clId="{807286F8-0109-4883-A2CF-1207A0D52FDC}" dt="2021-10-07T19:50:26.715" v="37" actId="27636"/>
      <pc:docMkLst>
        <pc:docMk/>
      </pc:docMkLst>
      <pc:sldChg chg="modSp mod">
        <pc:chgData name="Melissa Murray" userId="00ada8a6-6a90-431a-8dd5-0dba5271bf27" providerId="ADAL" clId="{807286F8-0109-4883-A2CF-1207A0D52FDC}" dt="2021-10-01T13:22:12.180" v="33" actId="14100"/>
        <pc:sldMkLst>
          <pc:docMk/>
          <pc:sldMk cId="2633492287" sldId="269"/>
        </pc:sldMkLst>
        <pc:spChg chg="mod">
          <ac:chgData name="Melissa Murray" userId="00ada8a6-6a90-431a-8dd5-0dba5271bf27" providerId="ADAL" clId="{807286F8-0109-4883-A2CF-1207A0D52FDC}" dt="2021-10-01T13:22:12.180" v="33" actId="14100"/>
          <ac:spMkLst>
            <pc:docMk/>
            <pc:sldMk cId="2633492287" sldId="269"/>
            <ac:spMk id="2" creationId="{34F3E2CB-B109-431B-AD3E-18FC174E3C02}"/>
          </ac:spMkLst>
        </pc:spChg>
      </pc:sldChg>
      <pc:sldChg chg="modSp mod">
        <pc:chgData name="Melissa Murray" userId="00ada8a6-6a90-431a-8dd5-0dba5271bf27" providerId="ADAL" clId="{807286F8-0109-4883-A2CF-1207A0D52FDC}" dt="2021-10-07T19:50:26.715" v="37" actId="27636"/>
        <pc:sldMkLst>
          <pc:docMk/>
          <pc:sldMk cId="1825884496" sldId="274"/>
        </pc:sldMkLst>
        <pc:spChg chg="mod">
          <ac:chgData name="Melissa Murray" userId="00ada8a6-6a90-431a-8dd5-0dba5271bf27" providerId="ADAL" clId="{807286F8-0109-4883-A2CF-1207A0D52FDC}" dt="2021-10-07T19:50:26.715" v="37" actId="27636"/>
          <ac:spMkLst>
            <pc:docMk/>
            <pc:sldMk cId="1825884496" sldId="274"/>
            <ac:spMk id="4" creationId="{8B7ED5EF-8E18-4FEE-98CE-F89A24429778}"/>
          </ac:spMkLst>
        </pc:spChg>
      </pc:sldChg>
      <pc:sldChg chg="modSp mod">
        <pc:chgData name="Melissa Murray" userId="00ada8a6-6a90-431a-8dd5-0dba5271bf27" providerId="ADAL" clId="{807286F8-0109-4883-A2CF-1207A0D52FDC}" dt="2021-10-01T12:53:30.585" v="31" actId="20577"/>
        <pc:sldMkLst>
          <pc:docMk/>
          <pc:sldMk cId="3762106030" sldId="276"/>
        </pc:sldMkLst>
        <pc:spChg chg="mod">
          <ac:chgData name="Melissa Murray" userId="00ada8a6-6a90-431a-8dd5-0dba5271bf27" providerId="ADAL" clId="{807286F8-0109-4883-A2CF-1207A0D52FDC}" dt="2021-10-01T12:53:30.585" v="31" actId="20577"/>
          <ac:spMkLst>
            <pc:docMk/>
            <pc:sldMk cId="3762106030" sldId="276"/>
            <ac:spMk id="3" creationId="{8C2C62C0-BD75-418F-A71B-4F11AA3BD4F5}"/>
          </ac:spMkLst>
        </pc:spChg>
      </pc:sldChg>
    </pc:docChg>
  </pc:docChgLst>
  <pc:docChgLst>
    <pc:chgData name="Cassidy Sparks" userId="cd857fe3-7741-442b-ac41-a89b3c2aca10" providerId="ADAL" clId="{83EE9641-605A-4A0E-9C59-B5A32768798A}"/>
    <pc:docChg chg="custSel modSld modMainMaster">
      <pc:chgData name="Cassidy Sparks" userId="cd857fe3-7741-442b-ac41-a89b3c2aca10" providerId="ADAL" clId="{83EE9641-605A-4A0E-9C59-B5A32768798A}" dt="2022-03-25T12:25:57.623" v="16" actId="478"/>
      <pc:docMkLst>
        <pc:docMk/>
      </pc:docMkLst>
      <pc:sldChg chg="modSp">
        <pc:chgData name="Cassidy Sparks" userId="cd857fe3-7741-442b-ac41-a89b3c2aca10" providerId="ADAL" clId="{83EE9641-605A-4A0E-9C59-B5A32768798A}" dt="2022-03-25T12:22:11.512" v="5"/>
        <pc:sldMkLst>
          <pc:docMk/>
          <pc:sldMk cId="683401407" sldId="270"/>
        </pc:sldMkLst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683401407" sldId="270"/>
            <ac:spMk id="2" creationId="{5031B199-C8A4-4998-BE3A-69D11099D804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683401407" sldId="270"/>
            <ac:spMk id="7" creationId="{9D27B6D1-4556-4DB5-ACC2-BC0C46E342BB}"/>
          </ac:spMkLst>
        </pc:spChg>
      </pc:sldChg>
      <pc:sldChg chg="addSp delSp modSp mod">
        <pc:chgData name="Cassidy Sparks" userId="cd857fe3-7741-442b-ac41-a89b3c2aca10" providerId="ADAL" clId="{83EE9641-605A-4A0E-9C59-B5A32768798A}" dt="2022-03-25T12:25:57.623" v="16" actId="478"/>
        <pc:sldMkLst>
          <pc:docMk/>
          <pc:sldMk cId="1825884496" sldId="274"/>
        </pc:sldMkLst>
        <pc:spChg chg="add del mod">
          <ac:chgData name="Cassidy Sparks" userId="cd857fe3-7741-442b-ac41-a89b3c2aca10" providerId="ADAL" clId="{83EE9641-605A-4A0E-9C59-B5A32768798A}" dt="2022-03-25T12:25:57.623" v="16" actId="478"/>
          <ac:spMkLst>
            <pc:docMk/>
            <pc:sldMk cId="1825884496" sldId="274"/>
            <ac:spMk id="2" creationId="{EFCDD07D-1B3B-482D-B753-91FA8E963CF9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825884496" sldId="274"/>
            <ac:spMk id="4" creationId="{8B7ED5EF-8E18-4FEE-98CE-F89A24429778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825884496" sldId="274"/>
            <ac:spMk id="5" creationId="{1B6E2D88-346E-4B78-AD77-A99A9F392F7C}"/>
          </ac:spMkLst>
        </pc:spChg>
      </pc:sldChg>
      <pc:sldChg chg="addSp delSp modSp mod">
        <pc:chgData name="Cassidy Sparks" userId="cd857fe3-7741-442b-ac41-a89b3c2aca10" providerId="ADAL" clId="{83EE9641-605A-4A0E-9C59-B5A32768798A}" dt="2022-03-25T12:25:15.912" v="14" actId="478"/>
        <pc:sldMkLst>
          <pc:docMk/>
          <pc:sldMk cId="1742991658" sldId="275"/>
        </pc:sldMkLst>
        <pc:spChg chg="add del mod">
          <ac:chgData name="Cassidy Sparks" userId="cd857fe3-7741-442b-ac41-a89b3c2aca10" providerId="ADAL" clId="{83EE9641-605A-4A0E-9C59-B5A32768798A}" dt="2022-03-25T12:25:15.912" v="14" actId="478"/>
          <ac:spMkLst>
            <pc:docMk/>
            <pc:sldMk cId="1742991658" sldId="275"/>
            <ac:spMk id="2" creationId="{406A8913-F588-40DF-963B-191B13FFC834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742991658" sldId="275"/>
            <ac:spMk id="6" creationId="{757F34C7-12A5-4551-B0DC-163747533CA8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742991658" sldId="275"/>
            <ac:spMk id="7" creationId="{DEB9180D-79D7-4C6C-AEA7-38E2A35BA04D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742991658" sldId="275"/>
            <ac:spMk id="8" creationId="{D31DD297-D22E-4E14-AC9A-F52DEC89BF0E}"/>
          </ac:spMkLst>
        </pc:spChg>
      </pc:sldChg>
      <pc:sldChg chg="addSp delSp modSp mod">
        <pc:chgData name="Cassidy Sparks" userId="cd857fe3-7741-442b-ac41-a89b3c2aca10" providerId="ADAL" clId="{83EE9641-605A-4A0E-9C59-B5A32768798A}" dt="2022-03-25T12:24:59.691" v="12" actId="478"/>
        <pc:sldMkLst>
          <pc:docMk/>
          <pc:sldMk cId="2349174630" sldId="278"/>
        </pc:sldMkLst>
        <pc:spChg chg="add del mod">
          <ac:chgData name="Cassidy Sparks" userId="cd857fe3-7741-442b-ac41-a89b3c2aca10" providerId="ADAL" clId="{83EE9641-605A-4A0E-9C59-B5A32768798A}" dt="2022-03-25T12:24:59.691" v="12" actId="478"/>
          <ac:spMkLst>
            <pc:docMk/>
            <pc:sldMk cId="2349174630" sldId="278"/>
            <ac:spMk id="2" creationId="{A98B0EEB-8113-4FF2-8F16-46FAC8310A2A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2349174630" sldId="278"/>
            <ac:spMk id="6" creationId="{142F891B-4B45-4BDD-98A4-48097B4CEF0D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2349174630" sldId="278"/>
            <ac:spMk id="7" creationId="{AFCC8B12-340D-4741-A8F7-98CA7ACF7C28}"/>
          </ac:spMkLst>
        </pc:spChg>
        <pc:picChg chg="mod">
          <ac:chgData name="Cassidy Sparks" userId="cd857fe3-7741-442b-ac41-a89b3c2aca10" providerId="ADAL" clId="{83EE9641-605A-4A0E-9C59-B5A32768798A}" dt="2022-03-25T12:22:11.512" v="5"/>
          <ac:picMkLst>
            <pc:docMk/>
            <pc:sldMk cId="2349174630" sldId="278"/>
            <ac:picMk id="5" creationId="{E2F7CB92-E949-4612-A5DC-3EE360252274}"/>
          </ac:picMkLst>
        </pc:picChg>
      </pc:sldChg>
      <pc:sldChg chg="modSp">
        <pc:chgData name="Cassidy Sparks" userId="cd857fe3-7741-442b-ac41-a89b3c2aca10" providerId="ADAL" clId="{83EE9641-605A-4A0E-9C59-B5A32768798A}" dt="2022-03-25T12:22:11.512" v="5"/>
        <pc:sldMkLst>
          <pc:docMk/>
          <pc:sldMk cId="1064349685" sldId="279"/>
        </pc:sldMkLst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064349685" sldId="279"/>
            <ac:spMk id="7" creationId="{DC632779-B1BB-4A19-9FE7-61B3EC9BA75D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064349685" sldId="279"/>
            <ac:spMk id="8" creationId="{6F534CFD-19AB-4B54-913E-F29A2B084A3A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064349685" sldId="279"/>
            <ac:spMk id="9" creationId="{8E2168E1-7C5E-48A1-A32B-9178AF75D9C4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064349685" sldId="279"/>
            <ac:spMk id="10" creationId="{1277F74A-5DC7-4847-8E94-385EEB0C767C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064349685" sldId="279"/>
            <ac:spMk id="11" creationId="{C67B050D-A5AB-41FE-B947-D55E9E130A26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064349685" sldId="279"/>
            <ac:spMk id="12" creationId="{CA855774-DE7F-40A0-9B53-DAD3A3F298EC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1064349685" sldId="279"/>
            <ac:spMk id="13" creationId="{735DC7FD-6A65-4C45-95D1-D943A919BA0F}"/>
          </ac:spMkLst>
        </pc:spChg>
      </pc:sldChg>
      <pc:sldChg chg="modSp">
        <pc:chgData name="Cassidy Sparks" userId="cd857fe3-7741-442b-ac41-a89b3c2aca10" providerId="ADAL" clId="{83EE9641-605A-4A0E-9C59-B5A32768798A}" dt="2022-03-25T12:22:11.512" v="5"/>
        <pc:sldMkLst>
          <pc:docMk/>
          <pc:sldMk cId="4203933959" sldId="280"/>
        </pc:sldMkLst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4203933959" sldId="280"/>
            <ac:spMk id="2" creationId="{E373D351-0C07-414D-B4BF-BBE5F1F83375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4203933959" sldId="280"/>
            <ac:spMk id="3" creationId="{3355B224-E3C1-46F9-8CE3-22DEAFD023A5}"/>
          </ac:spMkLst>
        </pc:spChg>
      </pc:sldChg>
      <pc:sldChg chg="modSp">
        <pc:chgData name="Cassidy Sparks" userId="cd857fe3-7741-442b-ac41-a89b3c2aca10" providerId="ADAL" clId="{83EE9641-605A-4A0E-9C59-B5A32768798A}" dt="2022-03-25T12:22:11.512" v="5"/>
        <pc:sldMkLst>
          <pc:docMk/>
          <pc:sldMk cId="2368392377" sldId="283"/>
        </pc:sldMkLst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2368392377" sldId="283"/>
            <ac:spMk id="2" creationId="{01E284A6-3F83-4C2B-9455-DCBE0059B561}"/>
          </ac:spMkLst>
        </pc:spChg>
      </pc:sldChg>
      <pc:sldChg chg="addSp delSp modSp mod">
        <pc:chgData name="Cassidy Sparks" userId="cd857fe3-7741-442b-ac41-a89b3c2aca10" providerId="ADAL" clId="{83EE9641-605A-4A0E-9C59-B5A32768798A}" dt="2022-03-25T12:24:32.560" v="10" actId="478"/>
        <pc:sldMkLst>
          <pc:docMk/>
          <pc:sldMk cId="2756440831" sldId="284"/>
        </pc:sldMkLst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2756440831" sldId="284"/>
            <ac:spMk id="2" creationId="{62466923-4D41-4DCD-9587-2855C0719472}"/>
          </ac:spMkLst>
        </pc:spChg>
        <pc:spChg chg="mod">
          <ac:chgData name="Cassidy Sparks" userId="cd857fe3-7741-442b-ac41-a89b3c2aca10" providerId="ADAL" clId="{83EE9641-605A-4A0E-9C59-B5A32768798A}" dt="2022-03-25T12:22:11.512" v="5"/>
          <ac:spMkLst>
            <pc:docMk/>
            <pc:sldMk cId="2756440831" sldId="284"/>
            <ac:spMk id="3" creationId="{B67E1C04-7AC0-47B9-A990-11C7D1776B18}"/>
          </ac:spMkLst>
        </pc:spChg>
        <pc:spChg chg="add del mod">
          <ac:chgData name="Cassidy Sparks" userId="cd857fe3-7741-442b-ac41-a89b3c2aca10" providerId="ADAL" clId="{83EE9641-605A-4A0E-9C59-B5A32768798A}" dt="2022-03-25T12:23:20.873" v="8"/>
          <ac:spMkLst>
            <pc:docMk/>
            <pc:sldMk cId="2756440831" sldId="284"/>
            <ac:spMk id="6" creationId="{84B18C3E-0CA7-4E27-9D03-26CD4CD08517}"/>
          </ac:spMkLst>
        </pc:spChg>
        <pc:spChg chg="add del mod">
          <ac:chgData name="Cassidy Sparks" userId="cd857fe3-7741-442b-ac41-a89b3c2aca10" providerId="ADAL" clId="{83EE9641-605A-4A0E-9C59-B5A32768798A}" dt="2022-03-25T12:24:32.560" v="10" actId="478"/>
          <ac:spMkLst>
            <pc:docMk/>
            <pc:sldMk cId="2756440831" sldId="284"/>
            <ac:spMk id="7" creationId="{CD150E81-49F1-48CE-969F-D6E90A3ACCAB}"/>
          </ac:spMkLst>
        </pc:spChg>
      </pc:sldChg>
      <pc:sldMasterChg chg="modSldLayout">
        <pc:chgData name="Cassidy Sparks" userId="cd857fe3-7741-442b-ac41-a89b3c2aca10" providerId="ADAL" clId="{83EE9641-605A-4A0E-9C59-B5A32768798A}" dt="2022-03-25T12:21:29.070" v="4" actId="478"/>
        <pc:sldMasterMkLst>
          <pc:docMk/>
          <pc:sldMasterMk cId="4287028849" sldId="2147483648"/>
        </pc:sldMasterMkLst>
        <pc:sldLayoutChg chg="addSp delSp modSp mod">
          <pc:chgData name="Cassidy Sparks" userId="cd857fe3-7741-442b-ac41-a89b3c2aca10" providerId="ADAL" clId="{83EE9641-605A-4A0E-9C59-B5A32768798A}" dt="2022-03-25T12:21:29.070" v="4" actId="478"/>
          <pc:sldLayoutMkLst>
            <pc:docMk/>
            <pc:sldMasterMk cId="4287028849" sldId="2147483648"/>
            <pc:sldLayoutMk cId="2943908968" sldId="2147483667"/>
          </pc:sldLayoutMkLst>
          <pc:spChg chg="add del mod">
            <ac:chgData name="Cassidy Sparks" userId="cd857fe3-7741-442b-ac41-a89b3c2aca10" providerId="ADAL" clId="{83EE9641-605A-4A0E-9C59-B5A32768798A}" dt="2022-03-25T12:21:22.327" v="2" actId="478"/>
            <ac:spMkLst>
              <pc:docMk/>
              <pc:sldMasterMk cId="4287028849" sldId="2147483648"/>
              <pc:sldLayoutMk cId="2943908968" sldId="2147483667"/>
              <ac:spMk id="2" creationId="{FBE0E5CD-7B79-4779-87C4-AAA68CABCDD0}"/>
            </ac:spMkLst>
          </pc:spChg>
          <pc:spChg chg="add del mod">
            <ac:chgData name="Cassidy Sparks" userId="cd857fe3-7741-442b-ac41-a89b3c2aca10" providerId="ADAL" clId="{83EE9641-605A-4A0E-9C59-B5A32768798A}" dt="2022-03-25T12:21:29.070" v="4" actId="478"/>
            <ac:spMkLst>
              <pc:docMk/>
              <pc:sldMasterMk cId="4287028849" sldId="2147483648"/>
              <pc:sldLayoutMk cId="2943908968" sldId="2147483667"/>
              <ac:spMk id="3" creationId="{7A73BBFC-7678-45F7-A216-1AE7FDF25709}"/>
            </ac:spMkLst>
          </pc:spChg>
        </pc:sldLayoutChg>
      </pc:sldMasterChg>
    </pc:docChg>
  </pc:docChgLst>
  <pc:docChgLst>
    <pc:chgData name="Melissa Murray" userId="00ada8a6-6a90-431a-8dd5-0dba5271bf27" providerId="ADAL" clId="{11D8CB68-36B4-4573-97A0-CF9A6B9CDA77}"/>
    <pc:docChg chg="modSld">
      <pc:chgData name="Melissa Murray" userId="00ada8a6-6a90-431a-8dd5-0dba5271bf27" providerId="ADAL" clId="{11D8CB68-36B4-4573-97A0-CF9A6B9CDA77}" dt="2022-02-14T17:22:38.371" v="8" actId="12"/>
      <pc:docMkLst>
        <pc:docMk/>
      </pc:docMkLst>
      <pc:sldChg chg="modSp mod">
        <pc:chgData name="Melissa Murray" userId="00ada8a6-6a90-431a-8dd5-0dba5271bf27" providerId="ADAL" clId="{11D8CB68-36B4-4573-97A0-CF9A6B9CDA77}" dt="2022-02-14T17:22:14.291" v="3" actId="12"/>
        <pc:sldMkLst>
          <pc:docMk/>
          <pc:sldMk cId="683401407" sldId="270"/>
        </pc:sldMkLst>
        <pc:spChg chg="mod">
          <ac:chgData name="Melissa Murray" userId="00ada8a6-6a90-431a-8dd5-0dba5271bf27" providerId="ADAL" clId="{11D8CB68-36B4-4573-97A0-CF9A6B9CDA77}" dt="2022-02-14T17:22:14.291" v="3" actId="12"/>
          <ac:spMkLst>
            <pc:docMk/>
            <pc:sldMk cId="683401407" sldId="270"/>
            <ac:spMk id="7" creationId="{9D27B6D1-4556-4DB5-ACC2-BC0C46E342BB}"/>
          </ac:spMkLst>
        </pc:spChg>
      </pc:sldChg>
      <pc:sldChg chg="modSp mod">
        <pc:chgData name="Melissa Murray" userId="00ada8a6-6a90-431a-8dd5-0dba5271bf27" providerId="ADAL" clId="{11D8CB68-36B4-4573-97A0-CF9A6B9CDA77}" dt="2022-02-14T17:22:09.803" v="2" actId="12"/>
        <pc:sldMkLst>
          <pc:docMk/>
          <pc:sldMk cId="1742991658" sldId="275"/>
        </pc:sldMkLst>
        <pc:spChg chg="mod">
          <ac:chgData name="Melissa Murray" userId="00ada8a6-6a90-431a-8dd5-0dba5271bf27" providerId="ADAL" clId="{11D8CB68-36B4-4573-97A0-CF9A6B9CDA77}" dt="2022-02-14T17:22:06.541" v="1" actId="12"/>
          <ac:spMkLst>
            <pc:docMk/>
            <pc:sldMk cId="1742991658" sldId="275"/>
            <ac:spMk id="7" creationId="{DEB9180D-79D7-4C6C-AEA7-38E2A35BA04D}"/>
          </ac:spMkLst>
        </pc:spChg>
        <pc:spChg chg="mod">
          <ac:chgData name="Melissa Murray" userId="00ada8a6-6a90-431a-8dd5-0dba5271bf27" providerId="ADAL" clId="{11D8CB68-36B4-4573-97A0-CF9A6B9CDA77}" dt="2022-02-14T17:22:09.803" v="2" actId="12"/>
          <ac:spMkLst>
            <pc:docMk/>
            <pc:sldMk cId="1742991658" sldId="275"/>
            <ac:spMk id="8" creationId="{D31DD297-D22E-4E14-AC9A-F52DEC89BF0E}"/>
          </ac:spMkLst>
        </pc:spChg>
      </pc:sldChg>
      <pc:sldChg chg="modSp mod">
        <pc:chgData name="Melissa Murray" userId="00ada8a6-6a90-431a-8dd5-0dba5271bf27" providerId="ADAL" clId="{11D8CB68-36B4-4573-97A0-CF9A6B9CDA77}" dt="2022-02-14T17:22:18.404" v="4" actId="12"/>
        <pc:sldMkLst>
          <pc:docMk/>
          <pc:sldMk cId="2349174630" sldId="278"/>
        </pc:sldMkLst>
        <pc:spChg chg="mod">
          <ac:chgData name="Melissa Murray" userId="00ada8a6-6a90-431a-8dd5-0dba5271bf27" providerId="ADAL" clId="{11D8CB68-36B4-4573-97A0-CF9A6B9CDA77}" dt="2022-02-14T17:22:18.404" v="4" actId="12"/>
          <ac:spMkLst>
            <pc:docMk/>
            <pc:sldMk cId="2349174630" sldId="278"/>
            <ac:spMk id="7" creationId="{AFCC8B12-340D-4741-A8F7-98CA7ACF7C28}"/>
          </ac:spMkLst>
        </pc:spChg>
      </pc:sldChg>
      <pc:sldChg chg="modSp mod">
        <pc:chgData name="Melissa Murray" userId="00ada8a6-6a90-431a-8dd5-0dba5271bf27" providerId="ADAL" clId="{11D8CB68-36B4-4573-97A0-CF9A6B9CDA77}" dt="2022-02-14T17:22:38.371" v="8" actId="12"/>
        <pc:sldMkLst>
          <pc:docMk/>
          <pc:sldMk cId="1064349685" sldId="279"/>
        </pc:sldMkLst>
        <pc:spChg chg="mod">
          <ac:chgData name="Melissa Murray" userId="00ada8a6-6a90-431a-8dd5-0dba5271bf27" providerId="ADAL" clId="{11D8CB68-36B4-4573-97A0-CF9A6B9CDA77}" dt="2022-02-14T17:22:31.542" v="6" actId="12"/>
          <ac:spMkLst>
            <pc:docMk/>
            <pc:sldMk cId="1064349685" sldId="279"/>
            <ac:spMk id="8" creationId="{6F534CFD-19AB-4B54-913E-F29A2B084A3A}"/>
          </ac:spMkLst>
        </pc:spChg>
        <pc:spChg chg="mod">
          <ac:chgData name="Melissa Murray" userId="00ada8a6-6a90-431a-8dd5-0dba5271bf27" providerId="ADAL" clId="{11D8CB68-36B4-4573-97A0-CF9A6B9CDA77}" dt="2022-02-14T17:22:34.748" v="7" actId="12"/>
          <ac:spMkLst>
            <pc:docMk/>
            <pc:sldMk cId="1064349685" sldId="279"/>
            <ac:spMk id="9" creationId="{8E2168E1-7C5E-48A1-A32B-9178AF75D9C4}"/>
          </ac:spMkLst>
        </pc:spChg>
        <pc:spChg chg="mod">
          <ac:chgData name="Melissa Murray" userId="00ada8a6-6a90-431a-8dd5-0dba5271bf27" providerId="ADAL" clId="{11D8CB68-36B4-4573-97A0-CF9A6B9CDA77}" dt="2022-02-14T17:22:38.371" v="8" actId="12"/>
          <ac:spMkLst>
            <pc:docMk/>
            <pc:sldMk cId="1064349685" sldId="279"/>
            <ac:spMk id="10" creationId="{1277F74A-5DC7-4847-8E94-385EEB0C767C}"/>
          </ac:spMkLst>
        </pc:spChg>
      </pc:sldChg>
      <pc:sldChg chg="modSp mod">
        <pc:chgData name="Melissa Murray" userId="00ada8a6-6a90-431a-8dd5-0dba5271bf27" providerId="ADAL" clId="{11D8CB68-36B4-4573-97A0-CF9A6B9CDA77}" dt="2022-02-14T17:22:24.036" v="5" actId="12"/>
        <pc:sldMkLst>
          <pc:docMk/>
          <pc:sldMk cId="2368392377" sldId="283"/>
        </pc:sldMkLst>
        <pc:spChg chg="mod">
          <ac:chgData name="Melissa Murray" userId="00ada8a6-6a90-431a-8dd5-0dba5271bf27" providerId="ADAL" clId="{11D8CB68-36B4-4573-97A0-CF9A6B9CDA77}" dt="2022-02-14T17:22:24.036" v="5" actId="12"/>
          <ac:spMkLst>
            <pc:docMk/>
            <pc:sldMk cId="2368392377" sldId="283"/>
            <ac:spMk id="4" creationId="{80DDD17A-B85C-4CBA-B156-23D820602E04}"/>
          </ac:spMkLst>
        </pc:spChg>
      </pc:sldChg>
      <pc:sldChg chg="modSp mod">
        <pc:chgData name="Melissa Murray" userId="00ada8a6-6a90-431a-8dd5-0dba5271bf27" providerId="ADAL" clId="{11D8CB68-36B4-4573-97A0-CF9A6B9CDA77}" dt="2022-02-14T17:22:02.392" v="0" actId="12"/>
        <pc:sldMkLst>
          <pc:docMk/>
          <pc:sldMk cId="2756440831" sldId="284"/>
        </pc:sldMkLst>
        <pc:spChg chg="mod">
          <ac:chgData name="Melissa Murray" userId="00ada8a6-6a90-431a-8dd5-0dba5271bf27" providerId="ADAL" clId="{11D8CB68-36B4-4573-97A0-CF9A6B9CDA77}" dt="2022-02-14T17:22:02.392" v="0" actId="12"/>
          <ac:spMkLst>
            <pc:docMk/>
            <pc:sldMk cId="2756440831" sldId="284"/>
            <ac:spMk id="2" creationId="{62466923-4D41-4DCD-9587-2855C0719472}"/>
          </ac:spMkLst>
        </pc:spChg>
      </pc:sldChg>
    </pc:docChg>
  </pc:docChgLst>
  <pc:docChgLst>
    <pc:chgData name="Melissa Murray" userId="00ada8a6-6a90-431a-8dd5-0dba5271bf27" providerId="ADAL" clId="{62EDD88B-D1ED-4CAB-A6DD-AC6FAA2B0ADA}"/>
    <pc:docChg chg="custSel modSld">
      <pc:chgData name="Melissa Murray" userId="00ada8a6-6a90-431a-8dd5-0dba5271bf27" providerId="ADAL" clId="{62EDD88B-D1ED-4CAB-A6DD-AC6FAA2B0ADA}" dt="2022-07-20T19:16:57.260" v="36" actId="20577"/>
      <pc:docMkLst>
        <pc:docMk/>
      </pc:docMkLst>
      <pc:sldChg chg="modSp mod">
        <pc:chgData name="Melissa Murray" userId="00ada8a6-6a90-431a-8dd5-0dba5271bf27" providerId="ADAL" clId="{62EDD88B-D1ED-4CAB-A6DD-AC6FAA2B0ADA}" dt="2022-07-20T19:14:46.683" v="4" actId="20577"/>
        <pc:sldMkLst>
          <pc:docMk/>
          <pc:sldMk cId="927219965" sldId="286"/>
        </pc:sldMkLst>
        <pc:spChg chg="mod">
          <ac:chgData name="Melissa Murray" userId="00ada8a6-6a90-431a-8dd5-0dba5271bf27" providerId="ADAL" clId="{62EDD88B-D1ED-4CAB-A6DD-AC6FAA2B0ADA}" dt="2022-07-20T19:14:46.683" v="4" actId="20577"/>
          <ac:spMkLst>
            <pc:docMk/>
            <pc:sldMk cId="927219965" sldId="286"/>
            <ac:spMk id="2" creationId="{62466923-4D41-4DCD-9587-2855C0719472}"/>
          </ac:spMkLst>
        </pc:spChg>
      </pc:sldChg>
      <pc:sldChg chg="modSp mod">
        <pc:chgData name="Melissa Murray" userId="00ada8a6-6a90-431a-8dd5-0dba5271bf27" providerId="ADAL" clId="{62EDD88B-D1ED-4CAB-A6DD-AC6FAA2B0ADA}" dt="2022-07-20T19:15:33.548" v="34" actId="20577"/>
        <pc:sldMkLst>
          <pc:docMk/>
          <pc:sldMk cId="4000988092" sldId="287"/>
        </pc:sldMkLst>
        <pc:spChg chg="mod">
          <ac:chgData name="Melissa Murray" userId="00ada8a6-6a90-431a-8dd5-0dba5271bf27" providerId="ADAL" clId="{62EDD88B-D1ED-4CAB-A6DD-AC6FAA2B0ADA}" dt="2022-07-20T19:15:33.548" v="34" actId="20577"/>
          <ac:spMkLst>
            <pc:docMk/>
            <pc:sldMk cId="4000988092" sldId="287"/>
            <ac:spMk id="2" creationId="{62466923-4D41-4DCD-9587-2855C0719472}"/>
          </ac:spMkLst>
        </pc:spChg>
      </pc:sldChg>
      <pc:sldChg chg="modSp mod">
        <pc:chgData name="Melissa Murray" userId="00ada8a6-6a90-431a-8dd5-0dba5271bf27" providerId="ADAL" clId="{62EDD88B-D1ED-4CAB-A6DD-AC6FAA2B0ADA}" dt="2022-07-20T19:15:39.628" v="35" actId="120"/>
        <pc:sldMkLst>
          <pc:docMk/>
          <pc:sldMk cId="2161848735" sldId="288"/>
        </pc:sldMkLst>
        <pc:spChg chg="mod">
          <ac:chgData name="Melissa Murray" userId="00ada8a6-6a90-431a-8dd5-0dba5271bf27" providerId="ADAL" clId="{62EDD88B-D1ED-4CAB-A6DD-AC6FAA2B0ADA}" dt="2022-07-20T19:15:39.628" v="35" actId="120"/>
          <ac:spMkLst>
            <pc:docMk/>
            <pc:sldMk cId="2161848735" sldId="288"/>
            <ac:spMk id="2" creationId="{62466923-4D41-4DCD-9587-2855C0719472}"/>
          </ac:spMkLst>
        </pc:spChg>
      </pc:sldChg>
      <pc:sldChg chg="modSp mod">
        <pc:chgData name="Melissa Murray" userId="00ada8a6-6a90-431a-8dd5-0dba5271bf27" providerId="ADAL" clId="{62EDD88B-D1ED-4CAB-A6DD-AC6FAA2B0ADA}" dt="2022-07-20T19:16:57.260" v="36" actId="20577"/>
        <pc:sldMkLst>
          <pc:docMk/>
          <pc:sldMk cId="3627146690" sldId="289"/>
        </pc:sldMkLst>
        <pc:spChg chg="mod">
          <ac:chgData name="Melissa Murray" userId="00ada8a6-6a90-431a-8dd5-0dba5271bf27" providerId="ADAL" clId="{62EDD88B-D1ED-4CAB-A6DD-AC6FAA2B0ADA}" dt="2022-07-20T19:16:57.260" v="36" actId="20577"/>
          <ac:spMkLst>
            <pc:docMk/>
            <pc:sldMk cId="3627146690" sldId="289"/>
            <ac:spMk id="2" creationId="{62466923-4D41-4DCD-9587-2855C0719472}"/>
          </ac:spMkLst>
        </pc:spChg>
      </pc:sldChg>
    </pc:docChg>
  </pc:docChgLst>
  <pc:docChgLst>
    <pc:chgData name="Andrew Uhlir" userId="1576c744-77df-433f-b097-44c245c3813a" providerId="ADAL" clId="{F44DC8C0-3912-44E2-8E38-E0B259EE1EB8}"/>
    <pc:docChg chg="undo custSel modSld modMainMaster">
      <pc:chgData name="Andrew Uhlir" userId="1576c744-77df-433f-b097-44c245c3813a" providerId="ADAL" clId="{F44DC8C0-3912-44E2-8E38-E0B259EE1EB8}" dt="2021-10-01T12:57:28.286" v="17" actId="2085"/>
      <pc:docMkLst>
        <pc:docMk/>
      </pc:docMkLst>
      <pc:sldChg chg="modSp mod">
        <pc:chgData name="Andrew Uhlir" userId="1576c744-77df-433f-b097-44c245c3813a" providerId="ADAL" clId="{F44DC8C0-3912-44E2-8E38-E0B259EE1EB8}" dt="2021-10-01T12:56:59.865" v="15" actId="20577"/>
        <pc:sldMkLst>
          <pc:docMk/>
          <pc:sldMk cId="2633492287" sldId="269"/>
        </pc:sldMkLst>
        <pc:spChg chg="mod">
          <ac:chgData name="Andrew Uhlir" userId="1576c744-77df-433f-b097-44c245c3813a" providerId="ADAL" clId="{F44DC8C0-3912-44E2-8E38-E0B259EE1EB8}" dt="2021-10-01T12:56:59.865" v="15" actId="20577"/>
          <ac:spMkLst>
            <pc:docMk/>
            <pc:sldMk cId="2633492287" sldId="269"/>
            <ac:spMk id="3" creationId="{7267FF9B-F1A5-45BA-BC54-E58F64B3C32D}"/>
          </ac:spMkLst>
        </pc:spChg>
      </pc:sldChg>
      <pc:sldMasterChg chg="modSldLayout">
        <pc:chgData name="Andrew Uhlir" userId="1576c744-77df-433f-b097-44c245c3813a" providerId="ADAL" clId="{F44DC8C0-3912-44E2-8E38-E0B259EE1EB8}" dt="2021-10-01T12:57:28.286" v="17" actId="2085"/>
        <pc:sldMasterMkLst>
          <pc:docMk/>
          <pc:sldMasterMk cId="4287028849" sldId="2147483648"/>
        </pc:sldMasterMkLst>
        <pc:sldLayoutChg chg="modSp mod">
          <pc:chgData name="Andrew Uhlir" userId="1576c744-77df-433f-b097-44c245c3813a" providerId="ADAL" clId="{F44DC8C0-3912-44E2-8E38-E0B259EE1EB8}" dt="2021-10-01T12:57:28.286" v="17" actId="2085"/>
          <pc:sldLayoutMkLst>
            <pc:docMk/>
            <pc:sldMasterMk cId="4287028849" sldId="2147483648"/>
            <pc:sldLayoutMk cId="2943908968" sldId="2147483667"/>
          </pc:sldLayoutMkLst>
          <pc:spChg chg="mod">
            <ac:chgData name="Andrew Uhlir" userId="1576c744-77df-433f-b097-44c245c3813a" providerId="ADAL" clId="{F44DC8C0-3912-44E2-8E38-E0B259EE1EB8}" dt="2021-10-01T12:57:28.286" v="17" actId="2085"/>
            <ac:spMkLst>
              <pc:docMk/>
              <pc:sldMasterMk cId="4287028849" sldId="2147483648"/>
              <pc:sldLayoutMk cId="2943908968" sldId="2147483667"/>
              <ac:spMk id="6" creationId="{1C677196-F4F5-4DBE-AE09-B3FC81788EFF}"/>
            </ac:spMkLst>
          </pc:spChg>
        </pc:sldLayoutChg>
      </pc:sldMasterChg>
    </pc:docChg>
  </pc:docChgLst>
  <pc:docChgLst>
    <pc:chgData name="Cassidy Sparks" userId="cd857fe3-7741-442b-ac41-a89b3c2aca10" providerId="ADAL" clId="{4279C248-8125-4A2A-B254-E7B094250693}"/>
    <pc:docChg chg="addSld delSld modSld sldOrd modMainMaster">
      <pc:chgData name="Cassidy Sparks" userId="cd857fe3-7741-442b-ac41-a89b3c2aca10" providerId="ADAL" clId="{4279C248-8125-4A2A-B254-E7B094250693}" dt="2022-02-14T19:50:40.223" v="14"/>
      <pc:docMkLst>
        <pc:docMk/>
      </pc:docMkLst>
      <pc:sldChg chg="ord">
        <pc:chgData name="Cassidy Sparks" userId="cd857fe3-7741-442b-ac41-a89b3c2aca10" providerId="ADAL" clId="{4279C248-8125-4A2A-B254-E7B094250693}" dt="2022-02-14T19:50:40.223" v="14"/>
        <pc:sldMkLst>
          <pc:docMk/>
          <pc:sldMk cId="1064349685" sldId="279"/>
        </pc:sldMkLst>
      </pc:sldChg>
      <pc:sldChg chg="new del">
        <pc:chgData name="Cassidy Sparks" userId="cd857fe3-7741-442b-ac41-a89b3c2aca10" providerId="ADAL" clId="{4279C248-8125-4A2A-B254-E7B094250693}" dt="2022-02-14T19:50:37.249" v="12" actId="2696"/>
        <pc:sldMkLst>
          <pc:docMk/>
          <pc:sldMk cId="3682041956" sldId="285"/>
        </pc:sldMkLst>
      </pc:sldChg>
      <pc:sldMasterChg chg="modSp modSldLayout">
        <pc:chgData name="Cassidy Sparks" userId="cd857fe3-7741-442b-ac41-a89b3c2aca10" providerId="ADAL" clId="{4279C248-8125-4A2A-B254-E7B094250693}" dt="2022-02-14T19:49:45.252" v="10" actId="12"/>
        <pc:sldMasterMkLst>
          <pc:docMk/>
          <pc:sldMasterMk cId="4287028849" sldId="2147483648"/>
        </pc:sldMasterMkLst>
        <pc:spChg chg="mod">
          <ac:chgData name="Cassidy Sparks" userId="cd857fe3-7741-442b-ac41-a89b3c2aca10" providerId="ADAL" clId="{4279C248-8125-4A2A-B254-E7B094250693}" dt="2022-02-14T19:49:45.252" v="10" actId="12"/>
          <ac:spMkLst>
            <pc:docMk/>
            <pc:sldMasterMk cId="4287028849" sldId="2147483648"/>
            <ac:spMk id="3" creationId="{00000000-0000-0000-0000-000000000000}"/>
          </ac:spMkLst>
        </pc:spChg>
        <pc:sldLayoutChg chg="modSp">
          <pc:chgData name="Cassidy Sparks" userId="cd857fe3-7741-442b-ac41-a89b3c2aca10" providerId="ADAL" clId="{4279C248-8125-4A2A-B254-E7B094250693}" dt="2022-02-14T19:48:41.500" v="3" actId="12"/>
          <pc:sldLayoutMkLst>
            <pc:docMk/>
            <pc:sldMasterMk cId="4287028849" sldId="2147483648"/>
            <pc:sldLayoutMk cId="2601541020" sldId="2147483651"/>
          </pc:sldLayoutMkLst>
          <pc:spChg chg="mod">
            <ac:chgData name="Cassidy Sparks" userId="cd857fe3-7741-442b-ac41-a89b3c2aca10" providerId="ADAL" clId="{4279C248-8125-4A2A-B254-E7B094250693}" dt="2022-02-14T19:48:41.500" v="3" actId="12"/>
            <ac:spMkLst>
              <pc:docMk/>
              <pc:sldMasterMk cId="4287028849" sldId="2147483648"/>
              <pc:sldLayoutMk cId="2601541020" sldId="2147483651"/>
              <ac:spMk id="14" creationId="{FADAEA9F-E822-4991-ADA1-26F8D9464D34}"/>
            </ac:spMkLst>
          </pc:spChg>
        </pc:sldLayoutChg>
        <pc:sldLayoutChg chg="modSp">
          <pc:chgData name="Cassidy Sparks" userId="cd857fe3-7741-442b-ac41-a89b3c2aca10" providerId="ADAL" clId="{4279C248-8125-4A2A-B254-E7B094250693}" dt="2022-02-14T19:48:59.144" v="8" actId="12"/>
          <pc:sldLayoutMkLst>
            <pc:docMk/>
            <pc:sldMasterMk cId="4287028849" sldId="2147483648"/>
            <pc:sldLayoutMk cId="768017594" sldId="2147483664"/>
          </pc:sldLayoutMkLst>
          <pc:spChg chg="mod">
            <ac:chgData name="Cassidy Sparks" userId="cd857fe3-7741-442b-ac41-a89b3c2aca10" providerId="ADAL" clId="{4279C248-8125-4A2A-B254-E7B094250693}" dt="2022-02-14T19:48:53.810" v="6" actId="12"/>
            <ac:spMkLst>
              <pc:docMk/>
              <pc:sldMasterMk cId="4287028849" sldId="2147483648"/>
              <pc:sldLayoutMk cId="768017594" sldId="2147483664"/>
              <ac:spMk id="22" creationId="{F9E50C44-C666-4E2D-845A-5241C645A263}"/>
            </ac:spMkLst>
          </pc:spChg>
          <pc:spChg chg="mod">
            <ac:chgData name="Cassidy Sparks" userId="cd857fe3-7741-442b-ac41-a89b3c2aca10" providerId="ADAL" clId="{4279C248-8125-4A2A-B254-E7B094250693}" dt="2022-02-14T19:48:56.530" v="7" actId="12"/>
            <ac:spMkLst>
              <pc:docMk/>
              <pc:sldMasterMk cId="4287028849" sldId="2147483648"/>
              <pc:sldLayoutMk cId="768017594" sldId="2147483664"/>
              <ac:spMk id="27" creationId="{8151CE89-F1D7-4AAB-B996-1A0994F724EA}"/>
            </ac:spMkLst>
          </pc:spChg>
          <pc:spChg chg="mod">
            <ac:chgData name="Cassidy Sparks" userId="cd857fe3-7741-442b-ac41-a89b3c2aca10" providerId="ADAL" clId="{4279C248-8125-4A2A-B254-E7B094250693}" dt="2022-02-14T19:48:59.144" v="8" actId="12"/>
            <ac:spMkLst>
              <pc:docMk/>
              <pc:sldMasterMk cId="4287028849" sldId="2147483648"/>
              <pc:sldLayoutMk cId="768017594" sldId="2147483664"/>
              <ac:spMk id="30" creationId="{7298F6DC-599C-4DC4-848B-FDCE58E83A60}"/>
            </ac:spMkLst>
          </pc:spChg>
        </pc:sldLayoutChg>
        <pc:sldLayoutChg chg="modSp">
          <pc:chgData name="Cassidy Sparks" userId="cd857fe3-7741-442b-ac41-a89b3c2aca10" providerId="ADAL" clId="{4279C248-8125-4A2A-B254-E7B094250693}" dt="2022-02-14T19:49:03.836" v="9" actId="12"/>
          <pc:sldLayoutMkLst>
            <pc:docMk/>
            <pc:sldMasterMk cId="4287028849" sldId="2147483648"/>
            <pc:sldLayoutMk cId="2879162661" sldId="2147483665"/>
          </pc:sldLayoutMkLst>
          <pc:spChg chg="mod">
            <ac:chgData name="Cassidy Sparks" userId="cd857fe3-7741-442b-ac41-a89b3c2aca10" providerId="ADAL" clId="{4279C248-8125-4A2A-B254-E7B094250693}" dt="2022-02-14T19:49:03.836" v="9" actId="12"/>
            <ac:spMkLst>
              <pc:docMk/>
              <pc:sldMasterMk cId="4287028849" sldId="2147483648"/>
              <pc:sldLayoutMk cId="2879162661" sldId="2147483665"/>
              <ac:spMk id="7" creationId="{15C0799F-6CB5-4F24-A80F-F2D3B2E94041}"/>
            </ac:spMkLst>
          </pc:spChg>
        </pc:sldLayoutChg>
        <pc:sldLayoutChg chg="modSp">
          <pc:chgData name="Cassidy Sparks" userId="cd857fe3-7741-442b-ac41-a89b3c2aca10" providerId="ADAL" clId="{4279C248-8125-4A2A-B254-E7B094250693}" dt="2022-02-14T19:48:26.578" v="0" actId="12"/>
          <pc:sldLayoutMkLst>
            <pc:docMk/>
            <pc:sldMasterMk cId="4287028849" sldId="2147483648"/>
            <pc:sldLayoutMk cId="2943908968" sldId="2147483667"/>
          </pc:sldLayoutMkLst>
          <pc:spChg chg="mod">
            <ac:chgData name="Cassidy Sparks" userId="cd857fe3-7741-442b-ac41-a89b3c2aca10" providerId="ADAL" clId="{4279C248-8125-4A2A-B254-E7B094250693}" dt="2022-02-14T19:48:26.578" v="0" actId="12"/>
            <ac:spMkLst>
              <pc:docMk/>
              <pc:sldMasterMk cId="4287028849" sldId="2147483648"/>
              <pc:sldLayoutMk cId="2943908968" sldId="2147483667"/>
              <ac:spMk id="12" creationId="{6AE53707-5CB9-477F-B609-EC394AAB541E}"/>
            </ac:spMkLst>
          </pc:spChg>
        </pc:sldLayoutChg>
        <pc:sldLayoutChg chg="modSp">
          <pc:chgData name="Cassidy Sparks" userId="cd857fe3-7741-442b-ac41-a89b3c2aca10" providerId="ADAL" clId="{4279C248-8125-4A2A-B254-E7B094250693}" dt="2022-02-14T19:48:49.140" v="5" actId="12"/>
          <pc:sldLayoutMkLst>
            <pc:docMk/>
            <pc:sldMasterMk cId="4287028849" sldId="2147483648"/>
            <pc:sldLayoutMk cId="1067814511" sldId="2147483668"/>
          </pc:sldLayoutMkLst>
          <pc:spChg chg="mod">
            <ac:chgData name="Cassidy Sparks" userId="cd857fe3-7741-442b-ac41-a89b3c2aca10" providerId="ADAL" clId="{4279C248-8125-4A2A-B254-E7B094250693}" dt="2022-02-14T19:48:46.496" v="4" actId="12"/>
            <ac:spMkLst>
              <pc:docMk/>
              <pc:sldMasterMk cId="4287028849" sldId="2147483648"/>
              <pc:sldLayoutMk cId="1067814511" sldId="2147483668"/>
              <ac:spMk id="11" creationId="{643DCC71-C9C0-49D6-83F4-E93B95D606A1}"/>
            </ac:spMkLst>
          </pc:spChg>
          <pc:spChg chg="mod">
            <ac:chgData name="Cassidy Sparks" userId="cd857fe3-7741-442b-ac41-a89b3c2aca10" providerId="ADAL" clId="{4279C248-8125-4A2A-B254-E7B094250693}" dt="2022-02-14T19:48:49.140" v="5" actId="12"/>
            <ac:spMkLst>
              <pc:docMk/>
              <pc:sldMasterMk cId="4287028849" sldId="2147483648"/>
              <pc:sldLayoutMk cId="1067814511" sldId="2147483668"/>
              <ac:spMk id="13" creationId="{ED98978B-5742-4EEF-8C01-A692936B0821}"/>
            </ac:spMkLst>
          </pc:spChg>
        </pc:sldLayoutChg>
        <pc:sldLayoutChg chg="modSp">
          <pc:chgData name="Cassidy Sparks" userId="cd857fe3-7741-442b-ac41-a89b3c2aca10" providerId="ADAL" clId="{4279C248-8125-4A2A-B254-E7B094250693}" dt="2022-02-14T19:48:36.630" v="2" actId="12"/>
          <pc:sldLayoutMkLst>
            <pc:docMk/>
            <pc:sldMasterMk cId="4287028849" sldId="2147483648"/>
            <pc:sldLayoutMk cId="211165041" sldId="2147483671"/>
          </pc:sldLayoutMkLst>
          <pc:spChg chg="mod">
            <ac:chgData name="Cassidy Sparks" userId="cd857fe3-7741-442b-ac41-a89b3c2aca10" providerId="ADAL" clId="{4279C248-8125-4A2A-B254-E7B094250693}" dt="2022-02-14T19:48:32.269" v="1" actId="12"/>
            <ac:spMkLst>
              <pc:docMk/>
              <pc:sldMasterMk cId="4287028849" sldId="2147483648"/>
              <pc:sldLayoutMk cId="211165041" sldId="2147483671"/>
              <ac:spMk id="8" creationId="{B4487CBF-E4FD-4A67-B827-B262340E662F}"/>
            </ac:spMkLst>
          </pc:spChg>
          <pc:spChg chg="mod">
            <ac:chgData name="Cassidy Sparks" userId="cd857fe3-7741-442b-ac41-a89b3c2aca10" providerId="ADAL" clId="{4279C248-8125-4A2A-B254-E7B094250693}" dt="2022-02-14T19:48:36.630" v="2" actId="12"/>
            <ac:spMkLst>
              <pc:docMk/>
              <pc:sldMasterMk cId="4287028849" sldId="2147483648"/>
              <pc:sldLayoutMk cId="211165041" sldId="2147483671"/>
              <ac:spMk id="9" creationId="{5A874D0A-FFE7-4BF8-84BA-A75B827DF6A2}"/>
            </ac:spMkLst>
          </pc:spChg>
        </pc:sldLayoutChg>
      </pc:sldMasterChg>
    </pc:docChg>
  </pc:docChgLst>
  <pc:docChgLst>
    <pc:chgData name="Cassidy Sparks" userId="cd857fe3-7741-442b-ac41-a89b3c2aca10" providerId="ADAL" clId="{409FBC9D-ECCB-4B98-847D-96E780908EB3}"/>
    <pc:docChg chg="undo addSld modSld">
      <pc:chgData name="Cassidy Sparks" userId="cd857fe3-7741-442b-ac41-a89b3c2aca10" providerId="ADAL" clId="{409FBC9D-ECCB-4B98-847D-96E780908EB3}" dt="2021-12-21T17:10:16.684" v="27" actId="14100"/>
      <pc:docMkLst>
        <pc:docMk/>
      </pc:docMkLst>
      <pc:sldChg chg="addSp delSp modSp mod">
        <pc:chgData name="Cassidy Sparks" userId="cd857fe3-7741-442b-ac41-a89b3c2aca10" providerId="ADAL" clId="{409FBC9D-ECCB-4B98-847D-96E780908EB3}" dt="2021-12-21T17:05:14.407" v="4" actId="931"/>
        <pc:sldMkLst>
          <pc:docMk/>
          <pc:sldMk cId="1742991658" sldId="275"/>
        </pc:sldMkLst>
        <pc:spChg chg="add del">
          <ac:chgData name="Cassidy Sparks" userId="cd857fe3-7741-442b-ac41-a89b3c2aca10" providerId="ADAL" clId="{409FBC9D-ECCB-4B98-847D-96E780908EB3}" dt="2021-12-21T17:05:14.407" v="4" actId="931"/>
          <ac:spMkLst>
            <pc:docMk/>
            <pc:sldMk cId="1742991658" sldId="275"/>
            <ac:spMk id="7" creationId="{DEB9180D-79D7-4C6C-AEA7-38E2A35BA04D}"/>
          </ac:spMkLst>
        </pc:spChg>
        <pc:picChg chg="add del mod">
          <ac:chgData name="Cassidy Sparks" userId="cd857fe3-7741-442b-ac41-a89b3c2aca10" providerId="ADAL" clId="{409FBC9D-ECCB-4B98-847D-96E780908EB3}" dt="2021-12-21T17:05:14.407" v="4" actId="931"/>
          <ac:picMkLst>
            <pc:docMk/>
            <pc:sldMk cId="1742991658" sldId="275"/>
            <ac:picMk id="3" creationId="{728B6058-7557-455D-A487-42CECE1C0701}"/>
          </ac:picMkLst>
        </pc:picChg>
      </pc:sldChg>
      <pc:sldChg chg="addSp modSp new mod">
        <pc:chgData name="Cassidy Sparks" userId="cd857fe3-7741-442b-ac41-a89b3c2aca10" providerId="ADAL" clId="{409FBC9D-ECCB-4B98-847D-96E780908EB3}" dt="2021-12-21T17:10:16.684" v="27" actId="14100"/>
        <pc:sldMkLst>
          <pc:docMk/>
          <pc:sldMk cId="2756440831" sldId="284"/>
        </pc:sldMkLst>
        <pc:spChg chg="add mod">
          <ac:chgData name="Cassidy Sparks" userId="cd857fe3-7741-442b-ac41-a89b3c2aca10" providerId="ADAL" clId="{409FBC9D-ECCB-4B98-847D-96E780908EB3}" dt="2021-12-21T17:09:37.007" v="6"/>
          <ac:spMkLst>
            <pc:docMk/>
            <pc:sldMk cId="2756440831" sldId="284"/>
            <ac:spMk id="4" creationId="{88B4FD69-FF45-4284-AAA5-E38775C12EC0}"/>
          </ac:spMkLst>
        </pc:spChg>
        <pc:spChg chg="add mod">
          <ac:chgData name="Cassidy Sparks" userId="cd857fe3-7741-442b-ac41-a89b3c2aca10" providerId="ADAL" clId="{409FBC9D-ECCB-4B98-847D-96E780908EB3}" dt="2021-12-21T17:10:16.684" v="27" actId="14100"/>
          <ac:spMkLst>
            <pc:docMk/>
            <pc:sldMk cId="2756440831" sldId="284"/>
            <ac:spMk id="5" creationId="{0841FAA7-EE74-46AE-9055-1520DAC852AB}"/>
          </ac:spMkLst>
        </pc:spChg>
      </pc:sldChg>
    </pc:docChg>
  </pc:docChgLst>
  <pc:docChgLst>
    <pc:chgData name="Greg Gabriel" userId="cdcee299-94b5-470d-a157-fae136cdf525" providerId="ADAL" clId="{4422B8D8-4ECB-45AF-9D37-B7C206DF7E36}"/>
    <pc:docChg chg="custSel addSld delSld modSld">
      <pc:chgData name="Greg Gabriel" userId="cdcee299-94b5-470d-a157-fae136cdf525" providerId="ADAL" clId="{4422B8D8-4ECB-45AF-9D37-B7C206DF7E36}" dt="2021-10-22T13:57:25.557" v="15" actId="20577"/>
      <pc:docMkLst>
        <pc:docMk/>
      </pc:docMkLst>
      <pc:sldChg chg="add del">
        <pc:chgData name="Greg Gabriel" userId="cdcee299-94b5-470d-a157-fae136cdf525" providerId="ADAL" clId="{4422B8D8-4ECB-45AF-9D37-B7C206DF7E36}" dt="2021-10-22T13:54:04.075" v="4"/>
        <pc:sldMkLst>
          <pc:docMk/>
          <pc:sldMk cId="2342693713" sldId="269"/>
        </pc:sldMkLst>
      </pc:sldChg>
      <pc:sldChg chg="modSp mod">
        <pc:chgData name="Greg Gabriel" userId="cdcee299-94b5-470d-a157-fae136cdf525" providerId="ADAL" clId="{4422B8D8-4ECB-45AF-9D37-B7C206DF7E36}" dt="2021-10-22T13:57:25.557" v="15" actId="20577"/>
        <pc:sldMkLst>
          <pc:docMk/>
          <pc:sldMk cId="1825884496" sldId="274"/>
        </pc:sldMkLst>
        <pc:spChg chg="mod">
          <ac:chgData name="Greg Gabriel" userId="cdcee299-94b5-470d-a157-fae136cdf525" providerId="ADAL" clId="{4422B8D8-4ECB-45AF-9D37-B7C206DF7E36}" dt="2021-10-22T13:57:21.466" v="14" actId="27636"/>
          <ac:spMkLst>
            <pc:docMk/>
            <pc:sldMk cId="1825884496" sldId="274"/>
            <ac:spMk id="4" creationId="{8B7ED5EF-8E18-4FEE-98CE-F89A24429778}"/>
          </ac:spMkLst>
        </pc:spChg>
        <pc:spChg chg="mod">
          <ac:chgData name="Greg Gabriel" userId="cdcee299-94b5-470d-a157-fae136cdf525" providerId="ADAL" clId="{4422B8D8-4ECB-45AF-9D37-B7C206DF7E36}" dt="2021-10-22T13:57:25.557" v="15" actId="20577"/>
          <ac:spMkLst>
            <pc:docMk/>
            <pc:sldMk cId="1825884496" sldId="274"/>
            <ac:spMk id="5" creationId="{1B6E2D88-346E-4B78-AD77-A99A9F392F7C}"/>
          </ac:spMkLst>
        </pc:spChg>
      </pc:sldChg>
      <pc:sldChg chg="modSp mod">
        <pc:chgData name="Greg Gabriel" userId="cdcee299-94b5-470d-a157-fae136cdf525" providerId="ADAL" clId="{4422B8D8-4ECB-45AF-9D37-B7C206DF7E36}" dt="2021-10-22T13:57:15.729" v="12" actId="20577"/>
        <pc:sldMkLst>
          <pc:docMk/>
          <pc:sldMk cId="4203933959" sldId="280"/>
        </pc:sldMkLst>
        <pc:spChg chg="mod">
          <ac:chgData name="Greg Gabriel" userId="cdcee299-94b5-470d-a157-fae136cdf525" providerId="ADAL" clId="{4422B8D8-4ECB-45AF-9D37-B7C206DF7E36}" dt="2021-10-22T13:57:13.317" v="11" actId="20577"/>
          <ac:spMkLst>
            <pc:docMk/>
            <pc:sldMk cId="4203933959" sldId="280"/>
            <ac:spMk id="2" creationId="{E373D351-0C07-414D-B4BF-BBE5F1F83375}"/>
          </ac:spMkLst>
        </pc:spChg>
        <pc:spChg chg="mod">
          <ac:chgData name="Greg Gabriel" userId="cdcee299-94b5-470d-a157-fae136cdf525" providerId="ADAL" clId="{4422B8D8-4ECB-45AF-9D37-B7C206DF7E36}" dt="2021-10-22T13:57:15.729" v="12" actId="20577"/>
          <ac:spMkLst>
            <pc:docMk/>
            <pc:sldMk cId="4203933959" sldId="280"/>
            <ac:spMk id="3" creationId="{3355B224-E3C1-46F9-8CE3-22DEAFD023A5}"/>
          </ac:spMkLst>
        </pc:spChg>
      </pc:sldChg>
    </pc:docChg>
  </pc:docChgLst>
  <pc:docChgLst>
    <pc:chgData name="Cassidy Sparks" userId="cd857fe3-7741-442b-ac41-a89b3c2aca10" providerId="ADAL" clId="{3D4B2810-BEF5-4298-B508-E6785C7B4403}"/>
    <pc:docChg chg="undo custSel addSld delSld modSld modMainMaster">
      <pc:chgData name="Cassidy Sparks" userId="cd857fe3-7741-442b-ac41-a89b3c2aca10" providerId="ADAL" clId="{3D4B2810-BEF5-4298-B508-E6785C7B4403}" dt="2021-08-30T20:12:31.610" v="801" actId="20577"/>
      <pc:docMkLst>
        <pc:docMk/>
      </pc:docMkLst>
      <pc:sldChg chg="addSp modSp mod chgLayout">
        <pc:chgData name="Cassidy Sparks" userId="cd857fe3-7741-442b-ac41-a89b3c2aca10" providerId="ADAL" clId="{3D4B2810-BEF5-4298-B508-E6785C7B4403}" dt="2021-08-30T20:12:31.610" v="801" actId="20577"/>
        <pc:sldMkLst>
          <pc:docMk/>
          <pc:sldMk cId="2011481620" sldId="256"/>
        </pc:sldMkLst>
        <pc:spChg chg="mod ord">
          <ac:chgData name="Cassidy Sparks" userId="cd857fe3-7741-442b-ac41-a89b3c2aca10" providerId="ADAL" clId="{3D4B2810-BEF5-4298-B508-E6785C7B4403}" dt="2021-08-30T20:12:31.610" v="801" actId="20577"/>
          <ac:spMkLst>
            <pc:docMk/>
            <pc:sldMk cId="2011481620" sldId="256"/>
            <ac:spMk id="2" creationId="{00000000-0000-0000-0000-000000000000}"/>
          </ac:spMkLst>
        </pc:spChg>
        <pc:spChg chg="mod ord">
          <ac:chgData name="Cassidy Sparks" userId="cd857fe3-7741-442b-ac41-a89b3c2aca10" providerId="ADAL" clId="{3D4B2810-BEF5-4298-B508-E6785C7B4403}" dt="2021-08-30T20:10:35.589" v="789" actId="700"/>
          <ac:spMkLst>
            <pc:docMk/>
            <pc:sldMk cId="2011481620" sldId="256"/>
            <ac:spMk id="3" creationId="{00000000-0000-0000-0000-000000000000}"/>
          </ac:spMkLst>
        </pc:spChg>
        <pc:spChg chg="add mod">
          <ac:chgData name="Cassidy Sparks" userId="cd857fe3-7741-442b-ac41-a89b3c2aca10" providerId="ADAL" clId="{3D4B2810-BEF5-4298-B508-E6785C7B4403}" dt="2021-08-30T20:12:21.148" v="799"/>
          <ac:spMkLst>
            <pc:docMk/>
            <pc:sldMk cId="2011481620" sldId="256"/>
            <ac:spMk id="4" creationId="{78BED715-1FA0-44CC-B37A-0FEC29137BB7}"/>
          </ac:spMkLst>
        </pc:spChg>
      </pc:sldChg>
      <pc:sldChg chg="addSp delSp modSp mod chgLayout">
        <pc:chgData name="Cassidy Sparks" userId="cd857fe3-7741-442b-ac41-a89b3c2aca10" providerId="ADAL" clId="{3D4B2810-BEF5-4298-B508-E6785C7B4403}" dt="2021-08-30T20:12:14.863" v="798"/>
        <pc:sldMkLst>
          <pc:docMk/>
          <pc:sldMk cId="3189581236" sldId="261"/>
        </pc:sldMkLst>
        <pc:spChg chg="add mod ord">
          <ac:chgData name="Cassidy Sparks" userId="cd857fe3-7741-442b-ac41-a89b3c2aca10" providerId="ADAL" clId="{3D4B2810-BEF5-4298-B508-E6785C7B4403}" dt="2021-08-30T20:10:21.155" v="787" actId="700"/>
          <ac:spMkLst>
            <pc:docMk/>
            <pc:sldMk cId="3189581236" sldId="261"/>
            <ac:spMk id="2" creationId="{888F10AF-62C9-4702-99BF-60C18EC54F97}"/>
          </ac:spMkLst>
        </pc:spChg>
        <pc:spChg chg="mod ord">
          <ac:chgData name="Cassidy Sparks" userId="cd857fe3-7741-442b-ac41-a89b3c2aca10" providerId="ADAL" clId="{3D4B2810-BEF5-4298-B508-E6785C7B4403}" dt="2021-08-30T20:10:21.155" v="787" actId="700"/>
          <ac:spMkLst>
            <pc:docMk/>
            <pc:sldMk cId="3189581236" sldId="261"/>
            <ac:spMk id="4" creationId="{00000000-0000-0000-0000-000000000000}"/>
          </ac:spMkLst>
        </pc:spChg>
        <pc:spChg chg="del">
          <ac:chgData name="Cassidy Sparks" userId="cd857fe3-7741-442b-ac41-a89b3c2aca10" providerId="ADAL" clId="{3D4B2810-BEF5-4298-B508-E6785C7B4403}" dt="2021-08-30T20:10:21.155" v="787" actId="700"/>
          <ac:spMkLst>
            <pc:docMk/>
            <pc:sldMk cId="3189581236" sldId="261"/>
            <ac:spMk id="5" creationId="{00000000-0000-0000-0000-000000000000}"/>
          </ac:spMkLst>
        </pc:spChg>
        <pc:spChg chg="add mod">
          <ac:chgData name="Cassidy Sparks" userId="cd857fe3-7741-442b-ac41-a89b3c2aca10" providerId="ADAL" clId="{3D4B2810-BEF5-4298-B508-E6785C7B4403}" dt="2021-08-30T20:12:14.863" v="798"/>
          <ac:spMkLst>
            <pc:docMk/>
            <pc:sldMk cId="3189581236" sldId="261"/>
            <ac:spMk id="6" creationId="{3C15BB68-0318-46A8-86D4-C6650EEEBA01}"/>
          </ac:spMkLst>
        </pc:spChg>
      </pc:sldChg>
      <pc:sldChg chg="addSp delSp modSp del mod modClrScheme chgLayout">
        <pc:chgData name="Cassidy Sparks" userId="cd857fe3-7741-442b-ac41-a89b3c2aca10" providerId="ADAL" clId="{3D4B2810-BEF5-4298-B508-E6785C7B4403}" dt="2021-08-30T20:08:29.341" v="733" actId="2696"/>
        <pc:sldMkLst>
          <pc:docMk/>
          <pc:sldMk cId="3918742682" sldId="265"/>
        </pc:sldMkLst>
        <pc:spChg chg="mod ord">
          <ac:chgData name="Cassidy Sparks" userId="cd857fe3-7741-442b-ac41-a89b3c2aca10" providerId="ADAL" clId="{3D4B2810-BEF5-4298-B508-E6785C7B4403}" dt="2021-08-30T20:08:05.365" v="732" actId="700"/>
          <ac:spMkLst>
            <pc:docMk/>
            <pc:sldMk cId="3918742682" sldId="265"/>
            <ac:spMk id="2" creationId="{00000000-0000-0000-0000-000000000000}"/>
          </ac:spMkLst>
        </pc:spChg>
        <pc:spChg chg="del mod ord">
          <ac:chgData name="Cassidy Sparks" userId="cd857fe3-7741-442b-ac41-a89b3c2aca10" providerId="ADAL" clId="{3D4B2810-BEF5-4298-B508-E6785C7B4403}" dt="2021-08-30T20:08:05.365" v="732" actId="700"/>
          <ac:spMkLst>
            <pc:docMk/>
            <pc:sldMk cId="3918742682" sldId="265"/>
            <ac:spMk id="3" creationId="{00000000-0000-0000-0000-000000000000}"/>
          </ac:spMkLst>
        </pc:spChg>
        <pc:spChg chg="add mod ord">
          <ac:chgData name="Cassidy Sparks" userId="cd857fe3-7741-442b-ac41-a89b3c2aca10" providerId="ADAL" clId="{3D4B2810-BEF5-4298-B508-E6785C7B4403}" dt="2021-08-30T20:08:05.365" v="732" actId="700"/>
          <ac:spMkLst>
            <pc:docMk/>
            <pc:sldMk cId="3918742682" sldId="265"/>
            <ac:spMk id="4" creationId="{0D42861D-0DB8-49EA-8ED7-31DA8A215E32}"/>
          </ac:spMkLst>
        </pc:spChg>
        <pc:spChg chg="mod">
          <ac:chgData name="Cassidy Sparks" userId="cd857fe3-7741-442b-ac41-a89b3c2aca10" providerId="ADAL" clId="{3D4B2810-BEF5-4298-B508-E6785C7B4403}" dt="2021-08-30T20:08:00.866" v="731" actId="1076"/>
          <ac:spMkLst>
            <pc:docMk/>
            <pc:sldMk cId="3918742682" sldId="265"/>
            <ac:spMk id="5" creationId="{E864B336-FAF9-44BE-B219-4A3759D0C7EA}"/>
          </ac:spMkLst>
        </pc:spChg>
        <pc:spChg chg="mod">
          <ac:chgData name="Cassidy Sparks" userId="cd857fe3-7741-442b-ac41-a89b3c2aca10" providerId="ADAL" clId="{3D4B2810-BEF5-4298-B508-E6785C7B4403}" dt="2021-08-30T14:57:06.126" v="76" actId="20577"/>
          <ac:spMkLst>
            <pc:docMk/>
            <pc:sldMk cId="3918742682" sldId="265"/>
            <ac:spMk id="6" creationId="{0753A9BE-6267-40ED-9B47-87DA538B3458}"/>
          </ac:spMkLst>
        </pc:spChg>
      </pc:sldChg>
      <pc:sldChg chg="del">
        <pc:chgData name="Cassidy Sparks" userId="cd857fe3-7741-442b-ac41-a89b3c2aca10" providerId="ADAL" clId="{3D4B2810-BEF5-4298-B508-E6785C7B4403}" dt="2021-08-30T20:10:12.663" v="785" actId="2696"/>
        <pc:sldMkLst>
          <pc:docMk/>
          <pc:sldMk cId="41674980" sldId="266"/>
        </pc:sldMkLst>
      </pc:sldChg>
      <pc:sldChg chg="del">
        <pc:chgData name="Cassidy Sparks" userId="cd857fe3-7741-442b-ac41-a89b3c2aca10" providerId="ADAL" clId="{3D4B2810-BEF5-4298-B508-E6785C7B4403}" dt="2021-08-30T20:10:14.709" v="786" actId="2696"/>
        <pc:sldMkLst>
          <pc:docMk/>
          <pc:sldMk cId="4054149928" sldId="267"/>
        </pc:sldMkLst>
      </pc:sldChg>
      <pc:sldChg chg="modSp add del mod">
        <pc:chgData name="Cassidy Sparks" userId="cd857fe3-7741-442b-ac41-a89b3c2aca10" providerId="ADAL" clId="{3D4B2810-BEF5-4298-B508-E6785C7B4403}" dt="2021-08-30T20:10:30.363" v="788" actId="2696"/>
        <pc:sldMkLst>
          <pc:docMk/>
          <pc:sldMk cId="1966436438" sldId="268"/>
        </pc:sldMkLst>
        <pc:spChg chg="mod">
          <ac:chgData name="Cassidy Sparks" userId="cd857fe3-7741-442b-ac41-a89b3c2aca10" providerId="ADAL" clId="{3D4B2810-BEF5-4298-B508-E6785C7B4403}" dt="2021-08-30T14:34:14.815" v="51" actId="20577"/>
          <ac:spMkLst>
            <pc:docMk/>
            <pc:sldMk cId="1966436438" sldId="268"/>
            <ac:spMk id="2" creationId="{00000000-0000-0000-0000-000000000000}"/>
          </ac:spMkLst>
        </pc:spChg>
        <pc:spChg chg="mod">
          <ac:chgData name="Cassidy Sparks" userId="cd857fe3-7741-442b-ac41-a89b3c2aca10" providerId="ADAL" clId="{3D4B2810-BEF5-4298-B508-E6785C7B4403}" dt="2021-08-30T14:34:06.351" v="31" actId="1076"/>
          <ac:spMkLst>
            <pc:docMk/>
            <pc:sldMk cId="1966436438" sldId="268"/>
            <ac:spMk id="3" creationId="{00000000-0000-0000-0000-000000000000}"/>
          </ac:spMkLst>
        </pc:spChg>
      </pc:sldChg>
      <pc:sldChg chg="addSp delSp modSp new mod">
        <pc:chgData name="Cassidy Sparks" userId="cd857fe3-7741-442b-ac41-a89b3c2aca10" providerId="ADAL" clId="{3D4B2810-BEF5-4298-B508-E6785C7B4403}" dt="2021-08-30T20:10:05.705" v="784" actId="20577"/>
        <pc:sldMkLst>
          <pc:docMk/>
          <pc:sldMk cId="2633492287" sldId="269"/>
        </pc:sldMkLst>
        <pc:spChg chg="add del mod">
          <ac:chgData name="Cassidy Sparks" userId="cd857fe3-7741-442b-ac41-a89b3c2aca10" providerId="ADAL" clId="{3D4B2810-BEF5-4298-B508-E6785C7B4403}" dt="2021-08-30T20:09:20.010" v="737" actId="478"/>
          <ac:spMkLst>
            <pc:docMk/>
            <pc:sldMk cId="2633492287" sldId="269"/>
            <ac:spMk id="4" creationId="{80381442-396A-45E8-A055-21D7627BC078}"/>
          </ac:spMkLst>
        </pc:spChg>
        <pc:spChg chg="add del mod">
          <ac:chgData name="Cassidy Sparks" userId="cd857fe3-7741-442b-ac41-a89b3c2aca10" providerId="ADAL" clId="{3D4B2810-BEF5-4298-B508-E6785C7B4403}" dt="2021-08-30T20:08:59.143" v="736" actId="478"/>
          <ac:spMkLst>
            <pc:docMk/>
            <pc:sldMk cId="2633492287" sldId="269"/>
            <ac:spMk id="5" creationId="{AD549FED-A271-4A7A-B7A3-A80E11B2646C}"/>
          </ac:spMkLst>
        </pc:spChg>
        <pc:spChg chg="add mod">
          <ac:chgData name="Cassidy Sparks" userId="cd857fe3-7741-442b-ac41-a89b3c2aca10" providerId="ADAL" clId="{3D4B2810-BEF5-4298-B508-E6785C7B4403}" dt="2021-08-30T20:10:05.705" v="784" actId="20577"/>
          <ac:spMkLst>
            <pc:docMk/>
            <pc:sldMk cId="2633492287" sldId="269"/>
            <ac:spMk id="6" creationId="{6E1B166E-2EE1-423D-8EAA-C758271B10D7}"/>
          </ac:spMkLst>
        </pc:spChg>
      </pc:sldChg>
      <pc:sldChg chg="addSp modSp new">
        <pc:chgData name="Cassidy Sparks" userId="cd857fe3-7741-442b-ac41-a89b3c2aca10" providerId="ADAL" clId="{3D4B2810-BEF5-4298-B508-E6785C7B4403}" dt="2021-08-30T20:12:00.456" v="794"/>
        <pc:sldMkLst>
          <pc:docMk/>
          <pc:sldMk cId="683401407" sldId="270"/>
        </pc:sldMkLst>
        <pc:spChg chg="add mod">
          <ac:chgData name="Cassidy Sparks" userId="cd857fe3-7741-442b-ac41-a89b3c2aca10" providerId="ADAL" clId="{3D4B2810-BEF5-4298-B508-E6785C7B4403}" dt="2021-08-30T20:12:00.456" v="794"/>
          <ac:spMkLst>
            <pc:docMk/>
            <pc:sldMk cId="683401407" sldId="270"/>
            <ac:spMk id="4" creationId="{0CEC3D1A-DDF9-4F1C-B0F5-66C6557165DB}"/>
          </ac:spMkLst>
        </pc:spChg>
      </pc:sldChg>
      <pc:sldChg chg="addSp modSp new">
        <pc:chgData name="Cassidy Sparks" userId="cd857fe3-7741-442b-ac41-a89b3c2aca10" providerId="ADAL" clId="{3D4B2810-BEF5-4298-B508-E6785C7B4403}" dt="2021-08-30T20:12:02.849" v="795"/>
        <pc:sldMkLst>
          <pc:docMk/>
          <pc:sldMk cId="1284813647" sldId="271"/>
        </pc:sldMkLst>
        <pc:spChg chg="add mod">
          <ac:chgData name="Cassidy Sparks" userId="cd857fe3-7741-442b-ac41-a89b3c2aca10" providerId="ADAL" clId="{3D4B2810-BEF5-4298-B508-E6785C7B4403}" dt="2021-08-30T20:12:02.849" v="795"/>
          <ac:spMkLst>
            <pc:docMk/>
            <pc:sldMk cId="1284813647" sldId="271"/>
            <ac:spMk id="3" creationId="{D1C93D8D-B9F0-4470-94F0-AFB954FA1BAE}"/>
          </ac:spMkLst>
        </pc:spChg>
      </pc:sldChg>
      <pc:sldChg chg="addSp modSp new">
        <pc:chgData name="Cassidy Sparks" userId="cd857fe3-7741-442b-ac41-a89b3c2aca10" providerId="ADAL" clId="{3D4B2810-BEF5-4298-B508-E6785C7B4403}" dt="2021-08-30T20:12:09.164" v="796"/>
        <pc:sldMkLst>
          <pc:docMk/>
          <pc:sldMk cId="3712231681" sldId="272"/>
        </pc:sldMkLst>
        <pc:spChg chg="add mod">
          <ac:chgData name="Cassidy Sparks" userId="cd857fe3-7741-442b-ac41-a89b3c2aca10" providerId="ADAL" clId="{3D4B2810-BEF5-4298-B508-E6785C7B4403}" dt="2021-08-30T20:12:09.164" v="796"/>
          <ac:spMkLst>
            <pc:docMk/>
            <pc:sldMk cId="3712231681" sldId="272"/>
            <ac:spMk id="4" creationId="{CC90623D-1FF3-4F5A-B123-570CDE61BDD4}"/>
          </ac:spMkLst>
        </pc:spChg>
      </pc:sldChg>
      <pc:sldChg chg="addSp modSp new">
        <pc:chgData name="Cassidy Sparks" userId="cd857fe3-7741-442b-ac41-a89b3c2aca10" providerId="ADAL" clId="{3D4B2810-BEF5-4298-B508-E6785C7B4403}" dt="2021-08-30T20:12:11.862" v="797"/>
        <pc:sldMkLst>
          <pc:docMk/>
          <pc:sldMk cId="2480585612" sldId="273"/>
        </pc:sldMkLst>
        <pc:spChg chg="add mod">
          <ac:chgData name="Cassidy Sparks" userId="cd857fe3-7741-442b-ac41-a89b3c2aca10" providerId="ADAL" clId="{3D4B2810-BEF5-4298-B508-E6785C7B4403}" dt="2021-08-30T20:12:11.862" v="797"/>
          <ac:spMkLst>
            <pc:docMk/>
            <pc:sldMk cId="2480585612" sldId="273"/>
            <ac:spMk id="4" creationId="{651C36E7-6691-4DA5-98BC-9FEF04CF9648}"/>
          </ac:spMkLst>
        </pc:spChg>
      </pc:sldChg>
      <pc:sldMasterChg chg="addSldLayout delSldLayout modSldLayout sldLayoutOrd">
        <pc:chgData name="Cassidy Sparks" userId="cd857fe3-7741-442b-ac41-a89b3c2aca10" providerId="ADAL" clId="{3D4B2810-BEF5-4298-B508-E6785C7B4403}" dt="2021-08-30T20:06:47.230" v="730" actId="20578"/>
        <pc:sldMasterMkLst>
          <pc:docMk/>
          <pc:sldMasterMk cId="4287028849" sldId="2147483648"/>
        </pc:sldMasterMkLst>
        <pc:sldLayoutChg chg="addSp modSp mod">
          <pc:chgData name="Cassidy Sparks" userId="cd857fe3-7741-442b-ac41-a89b3c2aca10" providerId="ADAL" clId="{3D4B2810-BEF5-4298-B508-E6785C7B4403}" dt="2021-08-30T19:08:49.792" v="225" actId="1076"/>
          <pc:sldLayoutMkLst>
            <pc:docMk/>
            <pc:sldMasterMk cId="4287028849" sldId="2147483648"/>
            <pc:sldLayoutMk cId="3818662522" sldId="2147483649"/>
          </pc:sldLayoutMkLst>
          <pc:spChg chg="mod">
            <ac:chgData name="Cassidy Sparks" userId="cd857fe3-7741-442b-ac41-a89b3c2aca10" providerId="ADAL" clId="{3D4B2810-BEF5-4298-B508-E6785C7B4403}" dt="2021-08-30T19:08:21.197" v="221" actId="1076"/>
            <ac:spMkLst>
              <pc:docMk/>
              <pc:sldMasterMk cId="4287028849" sldId="2147483648"/>
              <pc:sldLayoutMk cId="3818662522" sldId="2147483649"/>
              <ac:spMk id="2" creationId="{00000000-0000-0000-0000-000000000000}"/>
            </ac:spMkLst>
          </pc:spChg>
          <pc:spChg chg="mod ord">
            <ac:chgData name="Cassidy Sparks" userId="cd857fe3-7741-442b-ac41-a89b3c2aca10" providerId="ADAL" clId="{3D4B2810-BEF5-4298-B508-E6785C7B4403}" dt="2021-08-30T19:08:40.555" v="224" actId="166"/>
            <ac:spMkLst>
              <pc:docMk/>
              <pc:sldMasterMk cId="4287028849" sldId="2147483648"/>
              <pc:sldLayoutMk cId="3818662522" sldId="2147483649"/>
              <ac:spMk id="3" creationId="{00000000-0000-0000-0000-000000000000}"/>
            </ac:spMkLst>
          </pc:spChg>
          <pc:spChg chg="add mod">
            <ac:chgData name="Cassidy Sparks" userId="cd857fe3-7741-442b-ac41-a89b3c2aca10" providerId="ADAL" clId="{3D4B2810-BEF5-4298-B508-E6785C7B4403}" dt="2021-08-30T15:10:17.120" v="166" actId="1076"/>
            <ac:spMkLst>
              <pc:docMk/>
              <pc:sldMasterMk cId="4287028849" sldId="2147483648"/>
              <pc:sldLayoutMk cId="3818662522" sldId="2147483649"/>
              <ac:spMk id="5" creationId="{8FC441D1-7667-4CC9-81D1-0168AD4D3ADA}"/>
            </ac:spMkLst>
          </pc:spChg>
          <pc:picChg chg="add mod">
            <ac:chgData name="Cassidy Sparks" userId="cd857fe3-7741-442b-ac41-a89b3c2aca10" providerId="ADAL" clId="{3D4B2810-BEF5-4298-B508-E6785C7B4403}" dt="2021-08-30T19:08:49.792" v="225" actId="1076"/>
            <ac:picMkLst>
              <pc:docMk/>
              <pc:sldMasterMk cId="4287028849" sldId="2147483648"/>
              <pc:sldLayoutMk cId="3818662522" sldId="2147483649"/>
              <ac:picMk id="6" creationId="{2C62DF12-F25A-4BBE-B8E5-8A44FE3A6BDE}"/>
            </ac:picMkLst>
          </pc:picChg>
          <pc:picChg chg="ord">
            <ac:chgData name="Cassidy Sparks" userId="cd857fe3-7741-442b-ac41-a89b3c2aca10" providerId="ADAL" clId="{3D4B2810-BEF5-4298-B508-E6785C7B4403}" dt="2021-08-30T19:08:34.052" v="223" actId="166"/>
            <ac:picMkLst>
              <pc:docMk/>
              <pc:sldMasterMk cId="4287028849" sldId="2147483648"/>
              <pc:sldLayoutMk cId="3818662522" sldId="2147483649"/>
              <ac:picMk id="7" creationId="{00000000-0000-0000-0000-000000000000}"/>
            </ac:picMkLst>
          </pc:picChg>
        </pc:sldLayoutChg>
        <pc:sldLayoutChg chg="addSp delSp modSp mod ord">
          <pc:chgData name="Cassidy Sparks" userId="cd857fe3-7741-442b-ac41-a89b3c2aca10" providerId="ADAL" clId="{3D4B2810-BEF5-4298-B508-E6785C7B4403}" dt="2021-08-30T20:06:47.230" v="730" actId="20578"/>
          <pc:sldLayoutMkLst>
            <pc:docMk/>
            <pc:sldMasterMk cId="4287028849" sldId="2147483648"/>
            <pc:sldLayoutMk cId="2706190473" sldId="2147483650"/>
          </pc:sldLayoutMkLst>
          <pc:spChg chg="mod">
            <ac:chgData name="Cassidy Sparks" userId="cd857fe3-7741-442b-ac41-a89b3c2aca10" providerId="ADAL" clId="{3D4B2810-BEF5-4298-B508-E6785C7B4403}" dt="2021-08-30T15:11:20.687" v="169" actId="207"/>
            <ac:spMkLst>
              <pc:docMk/>
              <pc:sldMasterMk cId="4287028849" sldId="2147483648"/>
              <pc:sldLayoutMk cId="2706190473" sldId="2147483650"/>
              <ac:spMk id="2" creationId="{00000000-0000-0000-0000-000000000000}"/>
            </ac:spMkLst>
          </pc:spChg>
          <pc:spChg chg="mod">
            <ac:chgData name="Cassidy Sparks" userId="cd857fe3-7741-442b-ac41-a89b3c2aca10" providerId="ADAL" clId="{3D4B2810-BEF5-4298-B508-E6785C7B4403}" dt="2021-08-30T19:27:26.474" v="464" actId="20577"/>
            <ac:spMkLst>
              <pc:docMk/>
              <pc:sldMasterMk cId="4287028849" sldId="2147483648"/>
              <pc:sldLayoutMk cId="2706190473" sldId="2147483650"/>
              <ac:spMk id="3" creationId="{00000000-0000-0000-0000-000000000000}"/>
            </ac:spMkLst>
          </pc:spChg>
          <pc:spChg chg="add del mod">
            <ac:chgData name="Cassidy Sparks" userId="cd857fe3-7741-442b-ac41-a89b3c2aca10" providerId="ADAL" clId="{3D4B2810-BEF5-4298-B508-E6785C7B4403}" dt="2021-08-30T15:33:26.644" v="200" actId="478"/>
            <ac:spMkLst>
              <pc:docMk/>
              <pc:sldMasterMk cId="4287028849" sldId="2147483648"/>
              <pc:sldLayoutMk cId="2706190473" sldId="2147483650"/>
              <ac:spMk id="11" creationId="{DBEBC960-6209-401F-AF1B-94484F098F02}"/>
            </ac:spMkLst>
          </pc:spChg>
          <pc:picChg chg="add del mod">
            <ac:chgData name="Cassidy Sparks" userId="cd857fe3-7741-442b-ac41-a89b3c2aca10" providerId="ADAL" clId="{3D4B2810-BEF5-4298-B508-E6785C7B4403}" dt="2021-08-30T15:16:35.278" v="174" actId="478"/>
            <ac:picMkLst>
              <pc:docMk/>
              <pc:sldMasterMk cId="4287028849" sldId="2147483648"/>
              <pc:sldLayoutMk cId="2706190473" sldId="2147483650"/>
              <ac:picMk id="5" creationId="{E0106F18-D85D-4220-98C0-FB75ABF8A59F}"/>
            </ac:picMkLst>
          </pc:picChg>
          <pc:picChg chg="add del mod">
            <ac:chgData name="Cassidy Sparks" userId="cd857fe3-7741-442b-ac41-a89b3c2aca10" providerId="ADAL" clId="{3D4B2810-BEF5-4298-B508-E6785C7B4403}" dt="2021-08-30T19:25:06.278" v="396" actId="478"/>
            <ac:picMkLst>
              <pc:docMk/>
              <pc:sldMasterMk cId="4287028849" sldId="2147483648"/>
              <pc:sldLayoutMk cId="2706190473" sldId="2147483650"/>
              <ac:picMk id="7" creationId="{761B5259-E2EB-49E3-860E-3EE067C9C8CF}"/>
            </ac:picMkLst>
          </pc:picChg>
          <pc:picChg chg="del mod">
            <ac:chgData name="Cassidy Sparks" userId="cd857fe3-7741-442b-ac41-a89b3c2aca10" providerId="ADAL" clId="{3D4B2810-BEF5-4298-B508-E6785C7B4403}" dt="2021-08-30T15:18:10.824" v="178" actId="478"/>
            <ac:picMkLst>
              <pc:docMk/>
              <pc:sldMasterMk cId="4287028849" sldId="2147483648"/>
              <pc:sldLayoutMk cId="2706190473" sldId="2147483650"/>
              <ac:picMk id="10" creationId="{00000000-0000-0000-0000-000000000000}"/>
            </ac:picMkLst>
          </pc:picChg>
          <pc:picChg chg="add del mod">
            <ac:chgData name="Cassidy Sparks" userId="cd857fe3-7741-442b-ac41-a89b3c2aca10" providerId="ADAL" clId="{3D4B2810-BEF5-4298-B508-E6785C7B4403}" dt="2021-08-30T20:00:59.398" v="674" actId="478"/>
            <ac:picMkLst>
              <pc:docMk/>
              <pc:sldMasterMk cId="4287028849" sldId="2147483648"/>
              <pc:sldLayoutMk cId="2706190473" sldId="2147483650"/>
              <ac:picMk id="13" creationId="{1BF9A17D-2C6F-4F07-B30E-36A193E61793}"/>
            </ac:picMkLst>
          </pc:picChg>
          <pc:cxnChg chg="del">
            <ac:chgData name="Cassidy Sparks" userId="cd857fe3-7741-442b-ac41-a89b3c2aca10" providerId="ADAL" clId="{3D4B2810-BEF5-4298-B508-E6785C7B4403}" dt="2021-08-30T15:15:46.272" v="170" actId="478"/>
            <ac:cxnSpMkLst>
              <pc:docMk/>
              <pc:sldMasterMk cId="4287028849" sldId="2147483648"/>
              <pc:sldLayoutMk cId="2706190473" sldId="2147483650"/>
              <ac:cxnSpMk id="12" creationId="{00000000-0000-0000-0000-000000000000}"/>
            </ac:cxnSpMkLst>
          </pc:cxnChg>
        </pc:sldLayoutChg>
        <pc:sldLayoutChg chg="addSp delSp modSp mod">
          <pc:chgData name="Cassidy Sparks" userId="cd857fe3-7741-442b-ac41-a89b3c2aca10" providerId="ADAL" clId="{3D4B2810-BEF5-4298-B508-E6785C7B4403}" dt="2021-08-30T20:02:18.119" v="687" actId="1076"/>
          <pc:sldLayoutMkLst>
            <pc:docMk/>
            <pc:sldMasterMk cId="4287028849" sldId="2147483648"/>
            <pc:sldLayoutMk cId="2601541020" sldId="2147483651"/>
          </pc:sldLayoutMkLst>
          <pc:spChg chg="del">
            <ac:chgData name="Cassidy Sparks" userId="cd857fe3-7741-442b-ac41-a89b3c2aca10" providerId="ADAL" clId="{3D4B2810-BEF5-4298-B508-E6785C7B4403}" dt="2021-08-30T19:10:26.912" v="232" actId="478"/>
            <ac:spMkLst>
              <pc:docMk/>
              <pc:sldMasterMk cId="4287028849" sldId="2147483648"/>
              <pc:sldLayoutMk cId="2601541020" sldId="2147483651"/>
              <ac:spMk id="2" creationId="{00000000-0000-0000-0000-000000000000}"/>
            </ac:spMkLst>
          </pc:spChg>
          <pc:spChg chg="del">
            <ac:chgData name="Cassidy Sparks" userId="cd857fe3-7741-442b-ac41-a89b3c2aca10" providerId="ADAL" clId="{3D4B2810-BEF5-4298-B508-E6785C7B4403}" dt="2021-08-30T19:10:23.058" v="231" actId="478"/>
            <ac:spMkLst>
              <pc:docMk/>
              <pc:sldMasterMk cId="4287028849" sldId="2147483648"/>
              <pc:sldLayoutMk cId="2601541020" sldId="2147483651"/>
              <ac:spMk id="3" creationId="{00000000-0000-0000-0000-000000000000}"/>
            </ac:spMkLst>
          </pc:spChg>
          <pc:spChg chg="del">
            <ac:chgData name="Cassidy Sparks" userId="cd857fe3-7741-442b-ac41-a89b3c2aca10" providerId="ADAL" clId="{3D4B2810-BEF5-4298-B508-E6785C7B4403}" dt="2021-08-30T19:10:23.058" v="231" actId="478"/>
            <ac:spMkLst>
              <pc:docMk/>
              <pc:sldMasterMk cId="4287028849" sldId="2147483648"/>
              <pc:sldLayoutMk cId="2601541020" sldId="2147483651"/>
              <ac:spMk id="4" creationId="{00000000-0000-0000-0000-000000000000}"/>
            </ac:spMkLst>
          </pc:spChg>
          <pc:spChg chg="del">
            <ac:chgData name="Cassidy Sparks" userId="cd857fe3-7741-442b-ac41-a89b3c2aca10" providerId="ADAL" clId="{3D4B2810-BEF5-4298-B508-E6785C7B4403}" dt="2021-08-30T19:10:23.058" v="231" actId="478"/>
            <ac:spMkLst>
              <pc:docMk/>
              <pc:sldMasterMk cId="4287028849" sldId="2147483648"/>
              <pc:sldLayoutMk cId="2601541020" sldId="2147483651"/>
              <ac:spMk id="5" creationId="{00000000-0000-0000-0000-000000000000}"/>
            </ac:spMkLst>
          </pc:spChg>
          <pc:spChg chg="del">
            <ac:chgData name="Cassidy Sparks" userId="cd857fe3-7741-442b-ac41-a89b3c2aca10" providerId="ADAL" clId="{3D4B2810-BEF5-4298-B508-E6785C7B4403}" dt="2021-08-30T19:10:23.058" v="231" actId="478"/>
            <ac:spMkLst>
              <pc:docMk/>
              <pc:sldMasterMk cId="4287028849" sldId="2147483648"/>
              <pc:sldLayoutMk cId="2601541020" sldId="2147483651"/>
              <ac:spMk id="6" creationId="{00000000-0000-0000-0000-000000000000}"/>
            </ac:spMkLst>
          </pc:spChg>
          <pc:spChg chg="add mod">
            <ac:chgData name="Cassidy Sparks" userId="cd857fe3-7741-442b-ac41-a89b3c2aca10" providerId="ADAL" clId="{3D4B2810-BEF5-4298-B508-E6785C7B4403}" dt="2021-08-30T19:59:05.092" v="660" actId="207"/>
            <ac:spMkLst>
              <pc:docMk/>
              <pc:sldMasterMk cId="4287028849" sldId="2147483648"/>
              <pc:sldLayoutMk cId="2601541020" sldId="2147483651"/>
              <ac:spMk id="7" creationId="{A9E27D8C-353B-401C-B111-72ADE3E946E2}"/>
            </ac:spMkLst>
          </pc:spChg>
          <pc:spChg chg="add del mod">
            <ac:chgData name="Cassidy Sparks" userId="cd857fe3-7741-442b-ac41-a89b3c2aca10" providerId="ADAL" clId="{3D4B2810-BEF5-4298-B508-E6785C7B4403}" dt="2021-08-30T19:48:51.913" v="585" actId="478"/>
            <ac:spMkLst>
              <pc:docMk/>
              <pc:sldMasterMk cId="4287028849" sldId="2147483648"/>
              <pc:sldLayoutMk cId="2601541020" sldId="2147483651"/>
              <ac:spMk id="8" creationId="{1C6E0D4A-7933-4636-B6D6-9924977388D3}"/>
            </ac:spMkLst>
          </pc:spChg>
          <pc:spChg chg="add del mod">
            <ac:chgData name="Cassidy Sparks" userId="cd857fe3-7741-442b-ac41-a89b3c2aca10" providerId="ADAL" clId="{3D4B2810-BEF5-4298-B508-E6785C7B4403}" dt="2021-08-30T20:01:55.924" v="681" actId="478"/>
            <ac:spMkLst>
              <pc:docMk/>
              <pc:sldMasterMk cId="4287028849" sldId="2147483648"/>
              <pc:sldLayoutMk cId="2601541020" sldId="2147483651"/>
              <ac:spMk id="9" creationId="{7ACDFB43-F8C1-40E6-AB7F-D98FA1DCBC39}"/>
            </ac:spMkLst>
          </pc:spChg>
          <pc:spChg chg="add mod">
            <ac:chgData name="Cassidy Sparks" userId="cd857fe3-7741-442b-ac41-a89b3c2aca10" providerId="ADAL" clId="{3D4B2810-BEF5-4298-B508-E6785C7B4403}" dt="2021-08-30T19:48:53.031" v="586"/>
            <ac:spMkLst>
              <pc:docMk/>
              <pc:sldMasterMk cId="4287028849" sldId="2147483648"/>
              <pc:sldLayoutMk cId="2601541020" sldId="2147483651"/>
              <ac:spMk id="13" creationId="{787C99FD-4B33-4036-9832-BBF05A0626F1}"/>
            </ac:spMkLst>
          </pc:spChg>
          <pc:spChg chg="add mod">
            <ac:chgData name="Cassidy Sparks" userId="cd857fe3-7741-442b-ac41-a89b3c2aca10" providerId="ADAL" clId="{3D4B2810-BEF5-4298-B508-E6785C7B4403}" dt="2021-08-30T20:02:18.119" v="687" actId="1076"/>
            <ac:spMkLst>
              <pc:docMk/>
              <pc:sldMasterMk cId="4287028849" sldId="2147483648"/>
              <pc:sldLayoutMk cId="2601541020" sldId="2147483651"/>
              <ac:spMk id="14" creationId="{FADAEA9F-E822-4991-ADA1-26F8D9464D34}"/>
            </ac:spMkLst>
          </pc:spChg>
          <pc:picChg chg="add del mod">
            <ac:chgData name="Cassidy Sparks" userId="cd857fe3-7741-442b-ac41-a89b3c2aca10" providerId="ADAL" clId="{3D4B2810-BEF5-4298-B508-E6785C7B4403}" dt="2021-08-30T19:25:26.260" v="402" actId="478"/>
            <ac:picMkLst>
              <pc:docMk/>
              <pc:sldMasterMk cId="4287028849" sldId="2147483648"/>
              <pc:sldLayoutMk cId="2601541020" sldId="2147483651"/>
              <ac:picMk id="10" creationId="{707AAE1A-FFC9-4C67-90C3-4F8B0F27FCD9}"/>
            </ac:picMkLst>
          </pc:picChg>
          <pc:picChg chg="add mod">
            <ac:chgData name="Cassidy Sparks" userId="cd857fe3-7741-442b-ac41-a89b3c2aca10" providerId="ADAL" clId="{3D4B2810-BEF5-4298-B508-E6785C7B4403}" dt="2021-08-30T19:26:25.111" v="412" actId="1076"/>
            <ac:picMkLst>
              <pc:docMk/>
              <pc:sldMasterMk cId="4287028849" sldId="2147483648"/>
              <pc:sldLayoutMk cId="2601541020" sldId="2147483651"/>
              <ac:picMk id="12" creationId="{D3351DE8-9208-42DE-9DF9-4995829F0A4E}"/>
            </ac:picMkLst>
          </pc:picChg>
        </pc:sldLayoutChg>
        <pc:sldLayoutChg chg="del">
          <pc:chgData name="Cassidy Sparks" userId="cd857fe3-7741-442b-ac41-a89b3c2aca10" providerId="ADAL" clId="{3D4B2810-BEF5-4298-B508-E6785C7B4403}" dt="2021-08-30T20:04:44.721" v="706" actId="2696"/>
          <pc:sldLayoutMkLst>
            <pc:docMk/>
            <pc:sldMasterMk cId="4287028849" sldId="2147483648"/>
            <pc:sldLayoutMk cId="763409834" sldId="2147483652"/>
          </pc:sldLayoutMkLst>
        </pc:sldLayoutChg>
        <pc:sldLayoutChg chg="del">
          <pc:chgData name="Cassidy Sparks" userId="cd857fe3-7741-442b-ac41-a89b3c2aca10" providerId="ADAL" clId="{3D4B2810-BEF5-4298-B508-E6785C7B4403}" dt="2021-08-30T20:04:47.754" v="707" actId="2696"/>
          <pc:sldLayoutMkLst>
            <pc:docMk/>
            <pc:sldMasterMk cId="4287028849" sldId="2147483648"/>
            <pc:sldLayoutMk cId="3736248430" sldId="2147483653"/>
          </pc:sldLayoutMkLst>
        </pc:sldLayoutChg>
        <pc:sldLayoutChg chg="del">
          <pc:chgData name="Cassidy Sparks" userId="cd857fe3-7741-442b-ac41-a89b3c2aca10" providerId="ADAL" clId="{3D4B2810-BEF5-4298-B508-E6785C7B4403}" dt="2021-08-30T20:06:39.380" v="729" actId="2696"/>
          <pc:sldLayoutMkLst>
            <pc:docMk/>
            <pc:sldMasterMk cId="4287028849" sldId="2147483648"/>
            <pc:sldLayoutMk cId="2921201347" sldId="2147483654"/>
          </pc:sldLayoutMkLst>
        </pc:sldLayoutChg>
        <pc:sldLayoutChg chg="addSp delSp modSp mod">
          <pc:chgData name="Cassidy Sparks" userId="cd857fe3-7741-442b-ac41-a89b3c2aca10" providerId="ADAL" clId="{3D4B2810-BEF5-4298-B508-E6785C7B4403}" dt="2021-08-30T20:05:51.740" v="716" actId="207"/>
          <pc:sldLayoutMkLst>
            <pc:docMk/>
            <pc:sldMasterMk cId="4287028849" sldId="2147483648"/>
            <pc:sldLayoutMk cId="1811003797" sldId="2147483655"/>
          </pc:sldLayoutMkLst>
          <pc:spChg chg="del">
            <ac:chgData name="Cassidy Sparks" userId="cd857fe3-7741-442b-ac41-a89b3c2aca10" providerId="ADAL" clId="{3D4B2810-BEF5-4298-B508-E6785C7B4403}" dt="2021-08-30T20:05:38.945" v="712" actId="478"/>
            <ac:spMkLst>
              <pc:docMk/>
              <pc:sldMasterMk cId="4287028849" sldId="2147483648"/>
              <pc:sldLayoutMk cId="1811003797" sldId="2147483655"/>
              <ac:spMk id="6" creationId="{00000000-0000-0000-0000-000000000000}"/>
            </ac:spMkLst>
          </pc:spChg>
          <pc:spChg chg="del">
            <ac:chgData name="Cassidy Sparks" userId="cd857fe3-7741-442b-ac41-a89b3c2aca10" providerId="ADAL" clId="{3D4B2810-BEF5-4298-B508-E6785C7B4403}" dt="2021-08-30T20:05:40.300" v="713" actId="478"/>
            <ac:spMkLst>
              <pc:docMk/>
              <pc:sldMasterMk cId="4287028849" sldId="2147483648"/>
              <pc:sldLayoutMk cId="1811003797" sldId="2147483655"/>
              <ac:spMk id="7" creationId="{00000000-0000-0000-0000-000000000000}"/>
            </ac:spMkLst>
          </pc:spChg>
          <pc:spChg chg="add mod">
            <ac:chgData name="Cassidy Sparks" userId="cd857fe3-7741-442b-ac41-a89b3c2aca10" providerId="ADAL" clId="{3D4B2810-BEF5-4298-B508-E6785C7B4403}" dt="2021-08-30T20:05:48.930" v="715" actId="207"/>
            <ac:spMkLst>
              <pc:docMk/>
              <pc:sldMasterMk cId="4287028849" sldId="2147483648"/>
              <pc:sldLayoutMk cId="1811003797" sldId="2147483655"/>
              <ac:spMk id="8" creationId="{599879C5-B387-4BDE-A7F6-77CF2D1D05D2}"/>
            </ac:spMkLst>
          </pc:spChg>
          <pc:spChg chg="add mod">
            <ac:chgData name="Cassidy Sparks" userId="cd857fe3-7741-442b-ac41-a89b3c2aca10" providerId="ADAL" clId="{3D4B2810-BEF5-4298-B508-E6785C7B4403}" dt="2021-08-30T20:05:51.740" v="716" actId="207"/>
            <ac:spMkLst>
              <pc:docMk/>
              <pc:sldMasterMk cId="4287028849" sldId="2147483648"/>
              <pc:sldLayoutMk cId="1811003797" sldId="2147483655"/>
              <ac:spMk id="9" creationId="{3980D4F0-D5BB-46FC-9B24-B9E38E71BCD6}"/>
            </ac:spMkLst>
          </pc:spChg>
        </pc:sldLayoutChg>
        <pc:sldLayoutChg chg="del">
          <pc:chgData name="Cassidy Sparks" userId="cd857fe3-7741-442b-ac41-a89b3c2aca10" providerId="ADAL" clId="{3D4B2810-BEF5-4298-B508-E6785C7B4403}" dt="2021-08-30T20:05:08.057" v="708" actId="2696"/>
          <pc:sldLayoutMkLst>
            <pc:docMk/>
            <pc:sldMasterMk cId="4287028849" sldId="2147483648"/>
            <pc:sldLayoutMk cId="1750595013" sldId="2147483656"/>
          </pc:sldLayoutMkLst>
        </pc:sldLayoutChg>
        <pc:sldLayoutChg chg="del">
          <pc:chgData name="Cassidy Sparks" userId="cd857fe3-7741-442b-ac41-a89b3c2aca10" providerId="ADAL" clId="{3D4B2810-BEF5-4298-B508-E6785C7B4403}" dt="2021-08-30T20:05:11.301" v="709" actId="2696"/>
          <pc:sldLayoutMkLst>
            <pc:docMk/>
            <pc:sldMasterMk cId="4287028849" sldId="2147483648"/>
            <pc:sldLayoutMk cId="253085370" sldId="2147483657"/>
          </pc:sldLayoutMkLst>
        </pc:sldLayoutChg>
        <pc:sldLayoutChg chg="del">
          <pc:chgData name="Cassidy Sparks" userId="cd857fe3-7741-442b-ac41-a89b3c2aca10" providerId="ADAL" clId="{3D4B2810-BEF5-4298-B508-E6785C7B4403}" dt="2021-08-30T20:05:14.404" v="710" actId="2696"/>
          <pc:sldLayoutMkLst>
            <pc:docMk/>
            <pc:sldMasterMk cId="4287028849" sldId="2147483648"/>
            <pc:sldLayoutMk cId="2340145574" sldId="2147483658"/>
          </pc:sldLayoutMkLst>
        </pc:sldLayoutChg>
        <pc:sldLayoutChg chg="del">
          <pc:chgData name="Cassidy Sparks" userId="cd857fe3-7741-442b-ac41-a89b3c2aca10" providerId="ADAL" clId="{3D4B2810-BEF5-4298-B508-E6785C7B4403}" dt="2021-08-30T20:05:17.621" v="711" actId="2696"/>
          <pc:sldLayoutMkLst>
            <pc:docMk/>
            <pc:sldMasterMk cId="4287028849" sldId="2147483648"/>
            <pc:sldLayoutMk cId="2553220771" sldId="2147483659"/>
          </pc:sldLayoutMkLst>
        </pc:sldLayoutChg>
        <pc:sldLayoutChg chg="addSp delSp modSp mod">
          <pc:chgData name="Cassidy Sparks" userId="cd857fe3-7741-442b-ac41-a89b3c2aca10" providerId="ADAL" clId="{3D4B2810-BEF5-4298-B508-E6785C7B4403}" dt="2021-08-30T19:09:37.227" v="230" actId="1076"/>
          <pc:sldLayoutMkLst>
            <pc:docMk/>
            <pc:sldMasterMk cId="4287028849" sldId="2147483648"/>
            <pc:sldLayoutMk cId="3219469361" sldId="2147483660"/>
          </pc:sldLayoutMkLst>
          <pc:spChg chg="mod">
            <ac:chgData name="Cassidy Sparks" userId="cd857fe3-7741-442b-ac41-a89b3c2aca10" providerId="ADAL" clId="{3D4B2810-BEF5-4298-B508-E6785C7B4403}" dt="2021-08-30T19:09:37.227" v="230" actId="1076"/>
            <ac:spMkLst>
              <pc:docMk/>
              <pc:sldMasterMk cId="4287028849" sldId="2147483648"/>
              <pc:sldLayoutMk cId="3219469361" sldId="2147483660"/>
              <ac:spMk id="2" creationId="{00000000-0000-0000-0000-000000000000}"/>
            </ac:spMkLst>
          </pc:spChg>
          <pc:spChg chg="mod ord">
            <ac:chgData name="Cassidy Sparks" userId="cd857fe3-7741-442b-ac41-a89b3c2aca10" providerId="ADAL" clId="{3D4B2810-BEF5-4298-B508-E6785C7B4403}" dt="2021-08-30T19:09:33.277" v="229" actId="1076"/>
            <ac:spMkLst>
              <pc:docMk/>
              <pc:sldMasterMk cId="4287028849" sldId="2147483648"/>
              <pc:sldLayoutMk cId="3219469361" sldId="2147483660"/>
              <ac:spMk id="3" creationId="{00000000-0000-0000-0000-000000000000}"/>
            </ac:spMkLst>
          </pc:spChg>
          <pc:spChg chg="add mod">
            <ac:chgData name="Cassidy Sparks" userId="cd857fe3-7741-442b-ac41-a89b3c2aca10" providerId="ADAL" clId="{3D4B2810-BEF5-4298-B508-E6785C7B4403}" dt="2021-08-30T15:06:49.229" v="109" actId="208"/>
            <ac:spMkLst>
              <pc:docMk/>
              <pc:sldMasterMk cId="4287028849" sldId="2147483648"/>
              <pc:sldLayoutMk cId="3219469361" sldId="2147483660"/>
              <ac:spMk id="6" creationId="{9BDDB828-B506-4217-BC0D-76263F3B38A7}"/>
            </ac:spMkLst>
          </pc:spChg>
          <pc:picChg chg="mod">
            <ac:chgData name="Cassidy Sparks" userId="cd857fe3-7741-442b-ac41-a89b3c2aca10" providerId="ADAL" clId="{3D4B2810-BEF5-4298-B508-E6785C7B4403}" dt="2021-08-30T19:09:26.924" v="228" actId="1076"/>
            <ac:picMkLst>
              <pc:docMk/>
              <pc:sldMasterMk cId="4287028849" sldId="2147483648"/>
              <pc:sldLayoutMk cId="3219469361" sldId="2147483660"/>
              <ac:picMk id="4" creationId="{00000000-0000-0000-0000-000000000000}"/>
            </ac:picMkLst>
          </pc:picChg>
          <pc:picChg chg="add del mod">
            <ac:chgData name="Cassidy Sparks" userId="cd857fe3-7741-442b-ac41-a89b3c2aca10" providerId="ADAL" clId="{3D4B2810-BEF5-4298-B508-E6785C7B4403}" dt="2021-08-30T15:06:34.959" v="106" actId="478"/>
            <ac:picMkLst>
              <pc:docMk/>
              <pc:sldMasterMk cId="4287028849" sldId="2147483648"/>
              <pc:sldLayoutMk cId="3219469361" sldId="2147483660"/>
              <ac:picMk id="5" creationId="{8386E288-1178-413E-B222-16CFD7A5695A}"/>
            </ac:picMkLst>
          </pc:picChg>
          <pc:picChg chg="add mod">
            <ac:chgData name="Cassidy Sparks" userId="cd857fe3-7741-442b-ac41-a89b3c2aca10" providerId="ADAL" clId="{3D4B2810-BEF5-4298-B508-E6785C7B4403}" dt="2021-08-30T19:09:12.356" v="226" actId="1076"/>
            <ac:picMkLst>
              <pc:docMk/>
              <pc:sldMasterMk cId="4287028849" sldId="2147483648"/>
              <pc:sldLayoutMk cId="3219469361" sldId="2147483660"/>
              <ac:picMk id="8" creationId="{0068831A-EA95-4294-94FD-F5DA8313CF76}"/>
            </ac:picMkLst>
          </pc:picChg>
        </pc:sldLayoutChg>
        <pc:sldLayoutChg chg="addSp delSp modSp mod">
          <pc:chgData name="Cassidy Sparks" userId="cd857fe3-7741-442b-ac41-a89b3c2aca10" providerId="ADAL" clId="{3D4B2810-BEF5-4298-B508-E6785C7B4403}" dt="2021-08-30T20:06:06.444" v="720"/>
          <pc:sldLayoutMkLst>
            <pc:docMk/>
            <pc:sldMasterMk cId="4287028849" sldId="2147483648"/>
            <pc:sldLayoutMk cId="1891845597" sldId="2147483661"/>
          </pc:sldLayoutMkLst>
          <pc:spChg chg="del mod">
            <ac:chgData name="Cassidy Sparks" userId="cd857fe3-7741-442b-ac41-a89b3c2aca10" providerId="ADAL" clId="{3D4B2810-BEF5-4298-B508-E6785C7B4403}" dt="2021-08-30T20:06:04.136" v="718" actId="478"/>
            <ac:spMkLst>
              <pc:docMk/>
              <pc:sldMasterMk cId="4287028849" sldId="2147483648"/>
              <pc:sldLayoutMk cId="1891845597" sldId="2147483661"/>
              <ac:spMk id="7" creationId="{00000000-0000-0000-0000-000000000000}"/>
            </ac:spMkLst>
          </pc:spChg>
          <pc:spChg chg="del">
            <ac:chgData name="Cassidy Sparks" userId="cd857fe3-7741-442b-ac41-a89b3c2aca10" providerId="ADAL" clId="{3D4B2810-BEF5-4298-B508-E6785C7B4403}" dt="2021-08-30T20:06:05.386" v="719" actId="478"/>
            <ac:spMkLst>
              <pc:docMk/>
              <pc:sldMasterMk cId="4287028849" sldId="2147483648"/>
              <pc:sldLayoutMk cId="1891845597" sldId="2147483661"/>
              <ac:spMk id="8" creationId="{00000000-0000-0000-0000-000000000000}"/>
            </ac:spMkLst>
          </pc:spChg>
          <pc:spChg chg="add mod">
            <ac:chgData name="Cassidy Sparks" userId="cd857fe3-7741-442b-ac41-a89b3c2aca10" providerId="ADAL" clId="{3D4B2810-BEF5-4298-B508-E6785C7B4403}" dt="2021-08-30T20:06:06.444" v="720"/>
            <ac:spMkLst>
              <pc:docMk/>
              <pc:sldMasterMk cId="4287028849" sldId="2147483648"/>
              <pc:sldLayoutMk cId="1891845597" sldId="2147483661"/>
              <ac:spMk id="9" creationId="{A0FCACD5-90B2-4C03-BF05-EEFA6D145D5E}"/>
            </ac:spMkLst>
          </pc:spChg>
          <pc:spChg chg="add mod">
            <ac:chgData name="Cassidy Sparks" userId="cd857fe3-7741-442b-ac41-a89b3c2aca10" providerId="ADAL" clId="{3D4B2810-BEF5-4298-B508-E6785C7B4403}" dt="2021-08-30T20:06:06.444" v="720"/>
            <ac:spMkLst>
              <pc:docMk/>
              <pc:sldMasterMk cId="4287028849" sldId="2147483648"/>
              <pc:sldLayoutMk cId="1891845597" sldId="2147483661"/>
              <ac:spMk id="10" creationId="{AEB7F35E-5302-4E12-A58B-798A89AFFD14}"/>
            </ac:spMkLst>
          </pc:spChg>
        </pc:sldLayoutChg>
        <pc:sldLayoutChg chg="addSp delSp modSp mod">
          <pc:chgData name="Cassidy Sparks" userId="cd857fe3-7741-442b-ac41-a89b3c2aca10" providerId="ADAL" clId="{3D4B2810-BEF5-4298-B508-E6785C7B4403}" dt="2021-08-30T20:06:18.289" v="725"/>
          <pc:sldLayoutMkLst>
            <pc:docMk/>
            <pc:sldMasterMk cId="4287028849" sldId="2147483648"/>
            <pc:sldLayoutMk cId="511522984" sldId="2147483662"/>
          </pc:sldLayoutMkLst>
          <pc:spChg chg="del">
            <ac:chgData name="Cassidy Sparks" userId="cd857fe3-7741-442b-ac41-a89b3c2aca10" providerId="ADAL" clId="{3D4B2810-BEF5-4298-B508-E6785C7B4403}" dt="2021-08-30T20:06:10.515" v="721" actId="478"/>
            <ac:spMkLst>
              <pc:docMk/>
              <pc:sldMasterMk cId="4287028849" sldId="2147483648"/>
              <pc:sldLayoutMk cId="511522984" sldId="2147483662"/>
              <ac:spMk id="7" creationId="{00000000-0000-0000-0000-000000000000}"/>
            </ac:spMkLst>
          </pc:spChg>
          <pc:spChg chg="del">
            <ac:chgData name="Cassidy Sparks" userId="cd857fe3-7741-442b-ac41-a89b3c2aca10" providerId="ADAL" clId="{3D4B2810-BEF5-4298-B508-E6785C7B4403}" dt="2021-08-30T20:06:17.335" v="724" actId="478"/>
            <ac:spMkLst>
              <pc:docMk/>
              <pc:sldMasterMk cId="4287028849" sldId="2147483648"/>
              <pc:sldLayoutMk cId="511522984" sldId="2147483662"/>
              <ac:spMk id="8" creationId="{00000000-0000-0000-0000-000000000000}"/>
            </ac:spMkLst>
          </pc:spChg>
          <pc:spChg chg="add mod">
            <ac:chgData name="Cassidy Sparks" userId="cd857fe3-7741-442b-ac41-a89b3c2aca10" providerId="ADAL" clId="{3D4B2810-BEF5-4298-B508-E6785C7B4403}" dt="2021-08-30T20:06:18.289" v="725"/>
            <ac:spMkLst>
              <pc:docMk/>
              <pc:sldMasterMk cId="4287028849" sldId="2147483648"/>
              <pc:sldLayoutMk cId="511522984" sldId="2147483662"/>
              <ac:spMk id="9" creationId="{3FDBAA3E-6F93-4F19-B428-0EFF4A8ED182}"/>
            </ac:spMkLst>
          </pc:spChg>
          <pc:spChg chg="add mod">
            <ac:chgData name="Cassidy Sparks" userId="cd857fe3-7741-442b-ac41-a89b3c2aca10" providerId="ADAL" clId="{3D4B2810-BEF5-4298-B508-E6785C7B4403}" dt="2021-08-30T20:06:18.289" v="725"/>
            <ac:spMkLst>
              <pc:docMk/>
              <pc:sldMasterMk cId="4287028849" sldId="2147483648"/>
              <pc:sldLayoutMk cId="511522984" sldId="2147483662"/>
              <ac:spMk id="10" creationId="{2A522DAE-B2D4-4EED-BD37-F78A3BA0653B}"/>
            </ac:spMkLst>
          </pc:spChg>
          <pc:picChg chg="add del">
            <ac:chgData name="Cassidy Sparks" userId="cd857fe3-7741-442b-ac41-a89b3c2aca10" providerId="ADAL" clId="{3D4B2810-BEF5-4298-B508-E6785C7B4403}" dt="2021-08-30T20:06:13.712" v="723" actId="478"/>
            <ac:picMkLst>
              <pc:docMk/>
              <pc:sldMasterMk cId="4287028849" sldId="2147483648"/>
              <pc:sldLayoutMk cId="511522984" sldId="2147483662"/>
              <ac:picMk id="5" creationId="{00000000-0000-0000-0000-000000000000}"/>
            </ac:picMkLst>
          </pc:picChg>
        </pc:sldLayoutChg>
        <pc:sldLayoutChg chg="addSp delSp modSp mod">
          <pc:chgData name="Cassidy Sparks" userId="cd857fe3-7741-442b-ac41-a89b3c2aca10" providerId="ADAL" clId="{3D4B2810-BEF5-4298-B508-E6785C7B4403}" dt="2021-08-30T20:06:25.655" v="728"/>
          <pc:sldLayoutMkLst>
            <pc:docMk/>
            <pc:sldMasterMk cId="4287028849" sldId="2147483648"/>
            <pc:sldLayoutMk cId="2314637262" sldId="2147483663"/>
          </pc:sldLayoutMkLst>
          <pc:spChg chg="del">
            <ac:chgData name="Cassidy Sparks" userId="cd857fe3-7741-442b-ac41-a89b3c2aca10" providerId="ADAL" clId="{3D4B2810-BEF5-4298-B508-E6785C7B4403}" dt="2021-08-30T20:06:22.524" v="726" actId="478"/>
            <ac:spMkLst>
              <pc:docMk/>
              <pc:sldMasterMk cId="4287028849" sldId="2147483648"/>
              <pc:sldLayoutMk cId="2314637262" sldId="2147483663"/>
              <ac:spMk id="7" creationId="{00000000-0000-0000-0000-000000000000}"/>
            </ac:spMkLst>
          </pc:spChg>
          <pc:spChg chg="del">
            <ac:chgData name="Cassidy Sparks" userId="cd857fe3-7741-442b-ac41-a89b3c2aca10" providerId="ADAL" clId="{3D4B2810-BEF5-4298-B508-E6785C7B4403}" dt="2021-08-30T20:06:24.572" v="727" actId="478"/>
            <ac:spMkLst>
              <pc:docMk/>
              <pc:sldMasterMk cId="4287028849" sldId="2147483648"/>
              <pc:sldLayoutMk cId="2314637262" sldId="2147483663"/>
              <ac:spMk id="8" creationId="{00000000-0000-0000-0000-000000000000}"/>
            </ac:spMkLst>
          </pc:spChg>
          <pc:spChg chg="add mod">
            <ac:chgData name="Cassidy Sparks" userId="cd857fe3-7741-442b-ac41-a89b3c2aca10" providerId="ADAL" clId="{3D4B2810-BEF5-4298-B508-E6785C7B4403}" dt="2021-08-30T20:06:25.655" v="728"/>
            <ac:spMkLst>
              <pc:docMk/>
              <pc:sldMasterMk cId="4287028849" sldId="2147483648"/>
              <pc:sldLayoutMk cId="2314637262" sldId="2147483663"/>
              <ac:spMk id="9" creationId="{CA6656AC-6806-4B61-9EA0-B9BDAFF81A1D}"/>
            </ac:spMkLst>
          </pc:spChg>
          <pc:spChg chg="add mod">
            <ac:chgData name="Cassidy Sparks" userId="cd857fe3-7741-442b-ac41-a89b3c2aca10" providerId="ADAL" clId="{3D4B2810-BEF5-4298-B508-E6785C7B4403}" dt="2021-08-30T20:06:25.655" v="728"/>
            <ac:spMkLst>
              <pc:docMk/>
              <pc:sldMasterMk cId="4287028849" sldId="2147483648"/>
              <pc:sldLayoutMk cId="2314637262" sldId="2147483663"/>
              <ac:spMk id="10" creationId="{41FB9236-7024-4674-9EC3-03CAA8859D74}"/>
            </ac:spMkLst>
          </pc:spChg>
        </pc:sldLayoutChg>
        <pc:sldLayoutChg chg="addSp delSp modSp add mod modTransition">
          <pc:chgData name="Cassidy Sparks" userId="cd857fe3-7741-442b-ac41-a89b3c2aca10" providerId="ADAL" clId="{3D4B2810-BEF5-4298-B508-E6785C7B4403}" dt="2021-08-30T19:59:46.708" v="668" actId="208"/>
          <pc:sldLayoutMkLst>
            <pc:docMk/>
            <pc:sldMasterMk cId="4287028849" sldId="2147483648"/>
            <pc:sldLayoutMk cId="768017594" sldId="2147483664"/>
          </pc:sldLayoutMkLst>
          <pc:spChg chg="add mod">
            <ac:chgData name="Cassidy Sparks" userId="cd857fe3-7741-442b-ac41-a89b3c2aca10" providerId="ADAL" clId="{3D4B2810-BEF5-4298-B508-E6785C7B4403}" dt="2021-08-30T19:59:35.068" v="664" actId="208"/>
            <ac:spMkLst>
              <pc:docMk/>
              <pc:sldMasterMk cId="4287028849" sldId="2147483648"/>
              <pc:sldLayoutMk cId="768017594" sldId="2147483664"/>
              <ac:spMk id="4" creationId="{57E8C1A3-08C3-4662-AB5B-0621376B734A}"/>
            </ac:spMkLst>
          </pc:spChg>
          <pc:spChg chg="add del">
            <ac:chgData name="Cassidy Sparks" userId="cd857fe3-7741-442b-ac41-a89b3c2aca10" providerId="ADAL" clId="{3D4B2810-BEF5-4298-B508-E6785C7B4403}" dt="2021-08-30T19:20:41.874" v="321" actId="22"/>
            <ac:spMkLst>
              <pc:docMk/>
              <pc:sldMasterMk cId="4287028849" sldId="2147483648"/>
              <pc:sldLayoutMk cId="768017594" sldId="2147483664"/>
              <ac:spMk id="6" creationId="{F625E01B-0767-4914-97F8-85D559FD547C}"/>
            </ac:spMkLst>
          </pc:spChg>
          <pc:spChg chg="mod">
            <ac:chgData name="Cassidy Sparks" userId="cd857fe3-7741-442b-ac41-a89b3c2aca10" providerId="ADAL" clId="{3D4B2810-BEF5-4298-B508-E6785C7B4403}" dt="2021-08-30T19:59:25.112" v="662" actId="207"/>
            <ac:spMkLst>
              <pc:docMk/>
              <pc:sldMasterMk cId="4287028849" sldId="2147483648"/>
              <pc:sldLayoutMk cId="768017594" sldId="2147483664"/>
              <ac:spMk id="7" creationId="{A9E27D8C-353B-401C-B111-72ADE3E946E2}"/>
            </ac:spMkLst>
          </pc:spChg>
          <pc:spChg chg="mod">
            <ac:chgData name="Cassidy Sparks" userId="cd857fe3-7741-442b-ac41-a89b3c2aca10" providerId="ADAL" clId="{3D4B2810-BEF5-4298-B508-E6785C7B4403}" dt="2021-08-30T19:21:05.353" v="326" actId="1076"/>
            <ac:spMkLst>
              <pc:docMk/>
              <pc:sldMasterMk cId="4287028849" sldId="2147483648"/>
              <pc:sldLayoutMk cId="768017594" sldId="2147483664"/>
              <ac:spMk id="8" creationId="{1C6E0D4A-7933-4636-B6D6-9924977388D3}"/>
            </ac:spMkLst>
          </pc:spChg>
          <pc:spChg chg="mod">
            <ac:chgData name="Cassidy Sparks" userId="cd857fe3-7741-442b-ac41-a89b3c2aca10" providerId="ADAL" clId="{3D4B2810-BEF5-4298-B508-E6785C7B4403}" dt="2021-08-30T19:23:30.424" v="373" actId="113"/>
            <ac:spMkLst>
              <pc:docMk/>
              <pc:sldMasterMk cId="4287028849" sldId="2147483648"/>
              <pc:sldLayoutMk cId="768017594" sldId="2147483664"/>
              <ac:spMk id="9" creationId="{7ACDFB43-F8C1-40E6-AB7F-D98FA1DCBC39}"/>
            </ac:spMkLst>
          </pc:spChg>
          <pc:spChg chg="add del">
            <ac:chgData name="Cassidy Sparks" userId="cd857fe3-7741-442b-ac41-a89b3c2aca10" providerId="ADAL" clId="{3D4B2810-BEF5-4298-B508-E6785C7B4403}" dt="2021-08-30T19:20:50.030" v="323" actId="478"/>
            <ac:spMkLst>
              <pc:docMk/>
              <pc:sldMasterMk cId="4287028849" sldId="2147483648"/>
              <pc:sldLayoutMk cId="768017594" sldId="2147483664"/>
              <ac:spMk id="10" creationId="{7E86B133-4125-4EF8-AB9D-70278404602F}"/>
            </ac:spMkLst>
          </pc:spChg>
          <pc:spChg chg="add mod">
            <ac:chgData name="Cassidy Sparks" userId="cd857fe3-7741-442b-ac41-a89b3c2aca10" providerId="ADAL" clId="{3D4B2810-BEF5-4298-B508-E6785C7B4403}" dt="2021-08-30T19:59:41.206" v="666" actId="208"/>
            <ac:spMkLst>
              <pc:docMk/>
              <pc:sldMasterMk cId="4287028849" sldId="2147483648"/>
              <pc:sldLayoutMk cId="768017594" sldId="2147483664"/>
              <ac:spMk id="11" creationId="{16C55C99-2D4A-4913-936F-4B1D6343E3F4}"/>
            </ac:spMkLst>
          </pc:spChg>
          <pc:spChg chg="add mod">
            <ac:chgData name="Cassidy Sparks" userId="cd857fe3-7741-442b-ac41-a89b3c2aca10" providerId="ADAL" clId="{3D4B2810-BEF5-4298-B508-E6785C7B4403}" dt="2021-08-30T19:59:46.708" v="668" actId="208"/>
            <ac:spMkLst>
              <pc:docMk/>
              <pc:sldMasterMk cId="4287028849" sldId="2147483648"/>
              <pc:sldLayoutMk cId="768017594" sldId="2147483664"/>
              <ac:spMk id="12" creationId="{63C644F1-B8DB-4890-A9C6-4D7032EE6978}"/>
            </ac:spMkLst>
          </pc:spChg>
          <pc:spChg chg="add mod">
            <ac:chgData name="Cassidy Sparks" userId="cd857fe3-7741-442b-ac41-a89b3c2aca10" providerId="ADAL" clId="{3D4B2810-BEF5-4298-B508-E6785C7B4403}" dt="2021-08-30T19:23:39.162" v="375" actId="113"/>
            <ac:spMkLst>
              <pc:docMk/>
              <pc:sldMasterMk cId="4287028849" sldId="2147483648"/>
              <pc:sldLayoutMk cId="768017594" sldId="2147483664"/>
              <ac:spMk id="13" creationId="{8CAC6DF2-FB28-452A-93C7-C6C6961B2FF0}"/>
            </ac:spMkLst>
          </pc:spChg>
          <pc:spChg chg="add mod">
            <ac:chgData name="Cassidy Sparks" userId="cd857fe3-7741-442b-ac41-a89b3c2aca10" providerId="ADAL" clId="{3D4B2810-BEF5-4298-B508-E6785C7B4403}" dt="2021-08-30T19:23:42.072" v="376" actId="113"/>
            <ac:spMkLst>
              <pc:docMk/>
              <pc:sldMasterMk cId="4287028849" sldId="2147483648"/>
              <pc:sldLayoutMk cId="768017594" sldId="2147483664"/>
              <ac:spMk id="14" creationId="{7D3109AF-30C1-4EB9-8031-2ABDED293D74}"/>
            </ac:spMkLst>
          </pc:spChg>
          <pc:spChg chg="add mod">
            <ac:chgData name="Cassidy Sparks" userId="cd857fe3-7741-442b-ac41-a89b3c2aca10" providerId="ADAL" clId="{3D4B2810-BEF5-4298-B508-E6785C7B4403}" dt="2021-08-30T19:23:47.743" v="377" actId="1076"/>
            <ac:spMkLst>
              <pc:docMk/>
              <pc:sldMasterMk cId="4287028849" sldId="2147483648"/>
              <pc:sldLayoutMk cId="768017594" sldId="2147483664"/>
              <ac:spMk id="15" creationId="{5651108C-A034-4F09-A621-37FA776DB980}"/>
            </ac:spMkLst>
          </pc:spChg>
          <pc:spChg chg="add mod">
            <ac:chgData name="Cassidy Sparks" userId="cd857fe3-7741-442b-ac41-a89b3c2aca10" providerId="ADAL" clId="{3D4B2810-BEF5-4298-B508-E6785C7B4403}" dt="2021-08-30T19:24:04.374" v="382" actId="1076"/>
            <ac:spMkLst>
              <pc:docMk/>
              <pc:sldMasterMk cId="4287028849" sldId="2147483648"/>
              <pc:sldLayoutMk cId="768017594" sldId="2147483664"/>
              <ac:spMk id="16" creationId="{3C1B0FB3-4EAD-4E39-A1BB-080A9DA67B30}"/>
            </ac:spMkLst>
          </pc:spChg>
          <pc:spChg chg="add mod">
            <ac:chgData name="Cassidy Sparks" userId="cd857fe3-7741-442b-ac41-a89b3c2aca10" providerId="ADAL" clId="{3D4B2810-BEF5-4298-B508-E6785C7B4403}" dt="2021-08-30T19:24:06.572" v="383" actId="1076"/>
            <ac:spMkLst>
              <pc:docMk/>
              <pc:sldMasterMk cId="4287028849" sldId="2147483648"/>
              <pc:sldLayoutMk cId="768017594" sldId="2147483664"/>
              <ac:spMk id="17" creationId="{5239A742-A2F4-4D89-BCE7-9C1C5CB28B53}"/>
            </ac:spMkLst>
          </pc:spChg>
          <pc:spChg chg="add mod">
            <ac:chgData name="Cassidy Sparks" userId="cd857fe3-7741-442b-ac41-a89b3c2aca10" providerId="ADAL" clId="{3D4B2810-BEF5-4298-B508-E6785C7B4403}" dt="2021-08-30T19:24:19.573" v="389" actId="20577"/>
            <ac:spMkLst>
              <pc:docMk/>
              <pc:sldMasterMk cId="4287028849" sldId="2147483648"/>
              <pc:sldLayoutMk cId="768017594" sldId="2147483664"/>
              <ac:spMk id="18" creationId="{F61326FD-7E31-4DAF-B5E2-4C539DC3AEA5}"/>
            </ac:spMkLst>
          </pc:spChg>
          <pc:spChg chg="add mod">
            <ac:chgData name="Cassidy Sparks" userId="cd857fe3-7741-442b-ac41-a89b3c2aca10" providerId="ADAL" clId="{3D4B2810-BEF5-4298-B508-E6785C7B4403}" dt="2021-08-30T19:24:39.204" v="393" actId="1076"/>
            <ac:spMkLst>
              <pc:docMk/>
              <pc:sldMasterMk cId="4287028849" sldId="2147483648"/>
              <pc:sldLayoutMk cId="768017594" sldId="2147483664"/>
              <ac:spMk id="19" creationId="{DDB58A6A-7F25-4723-8B12-666AC71781AA}"/>
            </ac:spMkLst>
          </pc:spChg>
          <pc:spChg chg="add mod">
            <ac:chgData name="Cassidy Sparks" userId="cd857fe3-7741-442b-ac41-a89b3c2aca10" providerId="ADAL" clId="{3D4B2810-BEF5-4298-B508-E6785C7B4403}" dt="2021-08-30T19:24:29.526" v="392" actId="1076"/>
            <ac:spMkLst>
              <pc:docMk/>
              <pc:sldMasterMk cId="4287028849" sldId="2147483648"/>
              <pc:sldLayoutMk cId="768017594" sldId="2147483664"/>
              <ac:spMk id="20" creationId="{0D217915-E085-490B-851A-6FBBB5A8BB0B}"/>
            </ac:spMkLst>
          </pc:spChg>
          <pc:picChg chg="add del mod">
            <ac:chgData name="Cassidy Sparks" userId="cd857fe3-7741-442b-ac41-a89b3c2aca10" providerId="ADAL" clId="{3D4B2810-BEF5-4298-B508-E6785C7B4403}" dt="2021-08-30T19:44:45.824" v="549" actId="478"/>
            <ac:picMkLst>
              <pc:docMk/>
              <pc:sldMasterMk cId="4287028849" sldId="2147483648"/>
              <pc:sldLayoutMk cId="768017594" sldId="2147483664"/>
              <ac:picMk id="21" creationId="{3E4178D3-C76C-4437-9194-690C307E57DC}"/>
            </ac:picMkLst>
          </pc:picChg>
          <pc:picChg chg="add mod">
            <ac:chgData name="Cassidy Sparks" userId="cd857fe3-7741-442b-ac41-a89b3c2aca10" providerId="ADAL" clId="{3D4B2810-BEF5-4298-B508-E6785C7B4403}" dt="2021-08-30T19:57:45.263" v="655"/>
            <ac:picMkLst>
              <pc:docMk/>
              <pc:sldMasterMk cId="4287028849" sldId="2147483648"/>
              <pc:sldLayoutMk cId="768017594" sldId="2147483664"/>
              <ac:picMk id="22" creationId="{1778C9E0-ED2A-4269-8356-B8C2B7FE3183}"/>
            </ac:picMkLst>
          </pc:picChg>
        </pc:sldLayoutChg>
        <pc:sldLayoutChg chg="addSp delSp modSp add mod modTransition">
          <pc:chgData name="Cassidy Sparks" userId="cd857fe3-7741-442b-ac41-a89b3c2aca10" providerId="ADAL" clId="{3D4B2810-BEF5-4298-B508-E6785C7B4403}" dt="2021-08-30T19:58:25.932" v="657" actId="207"/>
          <pc:sldLayoutMkLst>
            <pc:docMk/>
            <pc:sldMasterMk cId="4287028849" sldId="2147483648"/>
            <pc:sldLayoutMk cId="2879162661" sldId="2147483665"/>
          </pc:sldLayoutMkLst>
          <pc:spChg chg="add mod">
            <ac:chgData name="Cassidy Sparks" userId="cd857fe3-7741-442b-ac41-a89b3c2aca10" providerId="ADAL" clId="{3D4B2810-BEF5-4298-B508-E6785C7B4403}" dt="2021-08-30T19:36:53.930" v="495" actId="1076"/>
            <ac:spMkLst>
              <pc:docMk/>
              <pc:sldMasterMk cId="4287028849" sldId="2147483648"/>
              <pc:sldLayoutMk cId="2879162661" sldId="2147483665"/>
              <ac:spMk id="2" creationId="{C9565870-9541-4AD2-819E-746B94535171}"/>
            </ac:spMkLst>
          </pc:spChg>
          <pc:spChg chg="del">
            <ac:chgData name="Cassidy Sparks" userId="cd857fe3-7741-442b-ac41-a89b3c2aca10" providerId="ADAL" clId="{3D4B2810-BEF5-4298-B508-E6785C7B4403}" dt="2021-08-30T19:35:26.511" v="477" actId="478"/>
            <ac:spMkLst>
              <pc:docMk/>
              <pc:sldMasterMk cId="4287028849" sldId="2147483648"/>
              <pc:sldLayoutMk cId="2879162661" sldId="2147483665"/>
              <ac:spMk id="4" creationId="{57E8C1A3-08C3-4662-AB5B-0621376B734A}"/>
            </ac:spMkLst>
          </pc:spChg>
          <pc:spChg chg="mod">
            <ac:chgData name="Cassidy Sparks" userId="cd857fe3-7741-442b-ac41-a89b3c2aca10" providerId="ADAL" clId="{3D4B2810-BEF5-4298-B508-E6785C7B4403}" dt="2021-08-30T19:58:25.932" v="657" actId="207"/>
            <ac:spMkLst>
              <pc:docMk/>
              <pc:sldMasterMk cId="4287028849" sldId="2147483648"/>
              <pc:sldLayoutMk cId="2879162661" sldId="2147483665"/>
              <ac:spMk id="7" creationId="{A9E27D8C-353B-401C-B111-72ADE3E946E2}"/>
            </ac:spMkLst>
          </pc:spChg>
          <pc:spChg chg="mod">
            <ac:chgData name="Cassidy Sparks" userId="cd857fe3-7741-442b-ac41-a89b3c2aca10" providerId="ADAL" clId="{3D4B2810-BEF5-4298-B508-E6785C7B4403}" dt="2021-08-30T19:35:19.002" v="476" actId="14100"/>
            <ac:spMkLst>
              <pc:docMk/>
              <pc:sldMasterMk cId="4287028849" sldId="2147483648"/>
              <pc:sldLayoutMk cId="2879162661" sldId="2147483665"/>
              <ac:spMk id="8" creationId="{1C6E0D4A-7933-4636-B6D6-9924977388D3}"/>
            </ac:spMkLst>
          </pc:spChg>
          <pc:spChg chg="del">
            <ac:chgData name="Cassidy Sparks" userId="cd857fe3-7741-442b-ac41-a89b3c2aca10" providerId="ADAL" clId="{3D4B2810-BEF5-4298-B508-E6785C7B4403}" dt="2021-08-30T19:35:32.360" v="478" actId="478"/>
            <ac:spMkLst>
              <pc:docMk/>
              <pc:sldMasterMk cId="4287028849" sldId="2147483648"/>
              <pc:sldLayoutMk cId="2879162661" sldId="2147483665"/>
              <ac:spMk id="9" creationId="{7ACDFB43-F8C1-40E6-AB7F-D98FA1DCBC39}"/>
            </ac:spMkLst>
          </pc:spChg>
          <pc:spChg chg="del">
            <ac:chgData name="Cassidy Sparks" userId="cd857fe3-7741-442b-ac41-a89b3c2aca10" providerId="ADAL" clId="{3D4B2810-BEF5-4298-B508-E6785C7B4403}" dt="2021-08-30T19:35:26.511" v="477" actId="478"/>
            <ac:spMkLst>
              <pc:docMk/>
              <pc:sldMasterMk cId="4287028849" sldId="2147483648"/>
              <pc:sldLayoutMk cId="2879162661" sldId="2147483665"/>
              <ac:spMk id="11" creationId="{16C55C99-2D4A-4913-936F-4B1D6343E3F4}"/>
            </ac:spMkLst>
          </pc:spChg>
          <pc:spChg chg="del">
            <ac:chgData name="Cassidy Sparks" userId="cd857fe3-7741-442b-ac41-a89b3c2aca10" providerId="ADAL" clId="{3D4B2810-BEF5-4298-B508-E6785C7B4403}" dt="2021-08-30T19:35:34.804" v="479" actId="478"/>
            <ac:spMkLst>
              <pc:docMk/>
              <pc:sldMasterMk cId="4287028849" sldId="2147483648"/>
              <pc:sldLayoutMk cId="2879162661" sldId="2147483665"/>
              <ac:spMk id="12" creationId="{63C644F1-B8DB-4890-A9C6-4D7032EE6978}"/>
            </ac:spMkLst>
          </pc:spChg>
          <pc:spChg chg="del">
            <ac:chgData name="Cassidy Sparks" userId="cd857fe3-7741-442b-ac41-a89b3c2aca10" providerId="ADAL" clId="{3D4B2810-BEF5-4298-B508-E6785C7B4403}" dt="2021-08-30T19:35:26.511" v="477" actId="478"/>
            <ac:spMkLst>
              <pc:docMk/>
              <pc:sldMasterMk cId="4287028849" sldId="2147483648"/>
              <pc:sldLayoutMk cId="2879162661" sldId="2147483665"/>
              <ac:spMk id="13" creationId="{8CAC6DF2-FB28-452A-93C7-C6C6961B2FF0}"/>
            </ac:spMkLst>
          </pc:spChg>
          <pc:spChg chg="del">
            <ac:chgData name="Cassidy Sparks" userId="cd857fe3-7741-442b-ac41-a89b3c2aca10" providerId="ADAL" clId="{3D4B2810-BEF5-4298-B508-E6785C7B4403}" dt="2021-08-30T19:35:34.804" v="479" actId="478"/>
            <ac:spMkLst>
              <pc:docMk/>
              <pc:sldMasterMk cId="4287028849" sldId="2147483648"/>
              <pc:sldLayoutMk cId="2879162661" sldId="2147483665"/>
              <ac:spMk id="14" creationId="{7D3109AF-30C1-4EB9-8031-2ABDED293D74}"/>
            </ac:spMkLst>
          </pc:spChg>
          <pc:spChg chg="del">
            <ac:chgData name="Cassidy Sparks" userId="cd857fe3-7741-442b-ac41-a89b3c2aca10" providerId="ADAL" clId="{3D4B2810-BEF5-4298-B508-E6785C7B4403}" dt="2021-08-30T19:35:32.360" v="478" actId="478"/>
            <ac:spMkLst>
              <pc:docMk/>
              <pc:sldMasterMk cId="4287028849" sldId="2147483648"/>
              <pc:sldLayoutMk cId="2879162661" sldId="2147483665"/>
              <ac:spMk id="15" creationId="{5651108C-A034-4F09-A621-37FA776DB980}"/>
            </ac:spMkLst>
          </pc:spChg>
          <pc:spChg chg="del">
            <ac:chgData name="Cassidy Sparks" userId="cd857fe3-7741-442b-ac41-a89b3c2aca10" providerId="ADAL" clId="{3D4B2810-BEF5-4298-B508-E6785C7B4403}" dt="2021-08-30T19:35:26.511" v="477" actId="478"/>
            <ac:spMkLst>
              <pc:docMk/>
              <pc:sldMasterMk cId="4287028849" sldId="2147483648"/>
              <pc:sldLayoutMk cId="2879162661" sldId="2147483665"/>
              <ac:spMk id="16" creationId="{3C1B0FB3-4EAD-4E39-A1BB-080A9DA67B30}"/>
            </ac:spMkLst>
          </pc:spChg>
          <pc:spChg chg="del">
            <ac:chgData name="Cassidy Sparks" userId="cd857fe3-7741-442b-ac41-a89b3c2aca10" providerId="ADAL" clId="{3D4B2810-BEF5-4298-B508-E6785C7B4403}" dt="2021-08-30T19:35:34.804" v="479" actId="478"/>
            <ac:spMkLst>
              <pc:docMk/>
              <pc:sldMasterMk cId="4287028849" sldId="2147483648"/>
              <pc:sldLayoutMk cId="2879162661" sldId="2147483665"/>
              <ac:spMk id="17" creationId="{5239A742-A2F4-4D89-BCE7-9C1C5CB28B53}"/>
            </ac:spMkLst>
          </pc:spChg>
          <pc:spChg chg="del">
            <ac:chgData name="Cassidy Sparks" userId="cd857fe3-7741-442b-ac41-a89b3c2aca10" providerId="ADAL" clId="{3D4B2810-BEF5-4298-B508-E6785C7B4403}" dt="2021-08-30T19:35:32.360" v="478" actId="478"/>
            <ac:spMkLst>
              <pc:docMk/>
              <pc:sldMasterMk cId="4287028849" sldId="2147483648"/>
              <pc:sldLayoutMk cId="2879162661" sldId="2147483665"/>
              <ac:spMk id="18" creationId="{F61326FD-7E31-4DAF-B5E2-4C539DC3AEA5}"/>
            </ac:spMkLst>
          </pc:spChg>
          <pc:spChg chg="del">
            <ac:chgData name="Cassidy Sparks" userId="cd857fe3-7741-442b-ac41-a89b3c2aca10" providerId="ADAL" clId="{3D4B2810-BEF5-4298-B508-E6785C7B4403}" dt="2021-08-30T19:35:34.804" v="479" actId="478"/>
            <ac:spMkLst>
              <pc:docMk/>
              <pc:sldMasterMk cId="4287028849" sldId="2147483648"/>
              <pc:sldLayoutMk cId="2879162661" sldId="2147483665"/>
              <ac:spMk id="19" creationId="{DDB58A6A-7F25-4723-8B12-666AC71781AA}"/>
            </ac:spMkLst>
          </pc:spChg>
          <pc:spChg chg="del">
            <ac:chgData name="Cassidy Sparks" userId="cd857fe3-7741-442b-ac41-a89b3c2aca10" providerId="ADAL" clId="{3D4B2810-BEF5-4298-B508-E6785C7B4403}" dt="2021-08-30T19:35:26.511" v="477" actId="478"/>
            <ac:spMkLst>
              <pc:docMk/>
              <pc:sldMasterMk cId="4287028849" sldId="2147483648"/>
              <pc:sldLayoutMk cId="2879162661" sldId="2147483665"/>
              <ac:spMk id="20" creationId="{0D217915-E085-490B-851A-6FBBB5A8BB0B}"/>
            </ac:spMkLst>
          </pc:spChg>
          <pc:graphicFrameChg chg="add mod modGraphic">
            <ac:chgData name="Cassidy Sparks" userId="cd857fe3-7741-442b-ac41-a89b3c2aca10" providerId="ADAL" clId="{3D4B2810-BEF5-4298-B508-E6785C7B4403}" dt="2021-08-30T19:42:48.698" v="517" actId="14100"/>
            <ac:graphicFrameMkLst>
              <pc:docMk/>
              <pc:sldMasterMk cId="4287028849" sldId="2147483648"/>
              <pc:sldLayoutMk cId="2879162661" sldId="2147483665"/>
              <ac:graphicFrameMk id="22" creationId="{1CD83707-C243-4B5D-9757-92269BC9936B}"/>
            </ac:graphicFrameMkLst>
          </pc:graphicFrameChg>
          <pc:picChg chg="del">
            <ac:chgData name="Cassidy Sparks" userId="cd857fe3-7741-442b-ac41-a89b3c2aca10" providerId="ADAL" clId="{3D4B2810-BEF5-4298-B508-E6785C7B4403}" dt="2021-08-30T19:44:51.155" v="550" actId="478"/>
            <ac:picMkLst>
              <pc:docMk/>
              <pc:sldMasterMk cId="4287028849" sldId="2147483648"/>
              <pc:sldLayoutMk cId="2879162661" sldId="2147483665"/>
              <ac:picMk id="21" creationId="{3E4178D3-C76C-4437-9194-690C307E57DC}"/>
            </ac:picMkLst>
          </pc:picChg>
          <pc:picChg chg="add mod">
            <ac:chgData name="Cassidy Sparks" userId="cd857fe3-7741-442b-ac41-a89b3c2aca10" providerId="ADAL" clId="{3D4B2810-BEF5-4298-B508-E6785C7B4403}" dt="2021-08-30T19:57:49.702" v="656"/>
            <ac:picMkLst>
              <pc:docMk/>
              <pc:sldMasterMk cId="4287028849" sldId="2147483648"/>
              <pc:sldLayoutMk cId="2879162661" sldId="2147483665"/>
              <ac:picMk id="23" creationId="{B8814C27-DC0E-45AF-A58A-BEC69344D017}"/>
            </ac:picMkLst>
          </pc:picChg>
        </pc:sldLayoutChg>
        <pc:sldLayoutChg chg="addSp delSp modSp add del mod modTransition">
          <pc:chgData name="Cassidy Sparks" userId="cd857fe3-7741-442b-ac41-a89b3c2aca10" providerId="ADAL" clId="{3D4B2810-BEF5-4298-B508-E6785C7B4403}" dt="2021-08-30T19:52:39.974" v="622" actId="2696"/>
          <pc:sldLayoutMkLst>
            <pc:docMk/>
            <pc:sldMasterMk cId="4287028849" sldId="2147483648"/>
            <pc:sldLayoutMk cId="4266553877" sldId="2147483666"/>
          </pc:sldLayoutMkLst>
          <pc:spChg chg="add mod">
            <ac:chgData name="Cassidy Sparks" userId="cd857fe3-7741-442b-ac41-a89b3c2aca10" providerId="ADAL" clId="{3D4B2810-BEF5-4298-B508-E6785C7B4403}" dt="2021-08-30T19:45:32.750" v="565" actId="1076"/>
            <ac:spMkLst>
              <pc:docMk/>
              <pc:sldMasterMk cId="4287028849" sldId="2147483648"/>
              <pc:sldLayoutMk cId="4266553877" sldId="2147483666"/>
              <ac:spMk id="2" creationId="{9ADAE6A7-5A69-48D3-888D-EF2BCEA44262}"/>
            </ac:spMkLst>
          </pc:spChg>
          <pc:spChg chg="del">
            <ac:chgData name="Cassidy Sparks" userId="cd857fe3-7741-442b-ac41-a89b3c2aca10" providerId="ADAL" clId="{3D4B2810-BEF5-4298-B508-E6785C7B4403}" dt="2021-08-30T19:38:57.637" v="499" actId="478"/>
            <ac:spMkLst>
              <pc:docMk/>
              <pc:sldMasterMk cId="4287028849" sldId="2147483648"/>
              <pc:sldLayoutMk cId="4266553877" sldId="2147483666"/>
              <ac:spMk id="7" creationId="{A9E27D8C-353B-401C-B111-72ADE3E946E2}"/>
            </ac:spMkLst>
          </pc:spChg>
          <pc:spChg chg="mod">
            <ac:chgData name="Cassidy Sparks" userId="cd857fe3-7741-442b-ac41-a89b3c2aca10" providerId="ADAL" clId="{3D4B2810-BEF5-4298-B508-E6785C7B4403}" dt="2021-08-30T19:39:05.120" v="500" actId="207"/>
            <ac:spMkLst>
              <pc:docMk/>
              <pc:sldMasterMk cId="4287028849" sldId="2147483648"/>
              <pc:sldLayoutMk cId="4266553877" sldId="2147483666"/>
              <ac:spMk id="8" creationId="{1C6E0D4A-7933-4636-B6D6-9924977388D3}"/>
            </ac:spMkLst>
          </pc:spChg>
          <pc:spChg chg="mod">
            <ac:chgData name="Cassidy Sparks" userId="cd857fe3-7741-442b-ac41-a89b3c2aca10" providerId="ADAL" clId="{3D4B2810-BEF5-4298-B508-E6785C7B4403}" dt="2021-08-30T19:39:48.007" v="502" actId="1076"/>
            <ac:spMkLst>
              <pc:docMk/>
              <pc:sldMasterMk cId="4287028849" sldId="2147483648"/>
              <pc:sldLayoutMk cId="4266553877" sldId="2147483666"/>
              <ac:spMk id="9" creationId="{7ACDFB43-F8C1-40E6-AB7F-D98FA1DCBC39}"/>
            </ac:spMkLst>
          </pc:spChg>
          <pc:spChg chg="add mod">
            <ac:chgData name="Cassidy Sparks" userId="cd857fe3-7741-442b-ac41-a89b3c2aca10" providerId="ADAL" clId="{3D4B2810-BEF5-4298-B508-E6785C7B4403}" dt="2021-08-30T19:40:11.646" v="510" actId="20577"/>
            <ac:spMkLst>
              <pc:docMk/>
              <pc:sldMasterMk cId="4287028849" sldId="2147483648"/>
              <pc:sldLayoutMk cId="4266553877" sldId="2147483666"/>
              <ac:spMk id="10" creationId="{B276E1C9-8935-4B1B-AE8F-FEAFDFBC3873}"/>
            </ac:spMkLst>
          </pc:spChg>
          <pc:picChg chg="del">
            <ac:chgData name="Cassidy Sparks" userId="cd857fe3-7741-442b-ac41-a89b3c2aca10" providerId="ADAL" clId="{3D4B2810-BEF5-4298-B508-E6785C7B4403}" dt="2021-08-30T19:38:55.407" v="498" actId="478"/>
            <ac:picMkLst>
              <pc:docMk/>
              <pc:sldMasterMk cId="4287028849" sldId="2147483648"/>
              <pc:sldLayoutMk cId="4266553877" sldId="2147483666"/>
              <ac:picMk id="12" creationId="{D3351DE8-9208-42DE-9DF9-4995829F0A4E}"/>
            </ac:picMkLst>
          </pc:picChg>
        </pc:sldLayoutChg>
        <pc:sldLayoutChg chg="addSp delSp modSp add mod ord modTransition">
          <pc:chgData name="Cassidy Sparks" userId="cd857fe3-7741-442b-ac41-a89b3c2aca10" providerId="ADAL" clId="{3D4B2810-BEF5-4298-B508-E6785C7B4403}" dt="2021-08-30T20:00:31.836" v="673"/>
          <pc:sldLayoutMkLst>
            <pc:docMk/>
            <pc:sldMasterMk cId="4287028849" sldId="2147483648"/>
            <pc:sldLayoutMk cId="2943908968" sldId="2147483667"/>
          </pc:sldLayoutMkLst>
          <pc:spChg chg="del mod">
            <ac:chgData name="Cassidy Sparks" userId="cd857fe3-7741-442b-ac41-a89b3c2aca10" providerId="ADAL" clId="{3D4B2810-BEF5-4298-B508-E6785C7B4403}" dt="2021-08-30T20:00:30.454" v="672" actId="478"/>
            <ac:spMkLst>
              <pc:docMk/>
              <pc:sldMasterMk cId="4287028849" sldId="2147483648"/>
              <pc:sldLayoutMk cId="2943908968" sldId="2147483667"/>
              <ac:spMk id="2" creationId="{9ADAE6A7-5A69-48D3-888D-EF2BCEA44262}"/>
            </ac:spMkLst>
          </pc:spChg>
          <pc:spChg chg="add mod">
            <ac:chgData name="Cassidy Sparks" userId="cd857fe3-7741-442b-ac41-a89b3c2aca10" providerId="ADAL" clId="{3D4B2810-BEF5-4298-B508-E6785C7B4403}" dt="2021-08-30T19:58:53.230" v="659" actId="207"/>
            <ac:spMkLst>
              <pc:docMk/>
              <pc:sldMasterMk cId="4287028849" sldId="2147483648"/>
              <pc:sldLayoutMk cId="2943908968" sldId="2147483667"/>
              <ac:spMk id="6" creationId="{1C677196-F4F5-4DBE-AE09-B3FC81788EFF}"/>
            </ac:spMkLst>
          </pc:spChg>
          <pc:spChg chg="add mod">
            <ac:chgData name="Cassidy Sparks" userId="cd857fe3-7741-442b-ac41-a89b3c2aca10" providerId="ADAL" clId="{3D4B2810-BEF5-4298-B508-E6785C7B4403}" dt="2021-08-30T19:44:14.250" v="522"/>
            <ac:spMkLst>
              <pc:docMk/>
              <pc:sldMasterMk cId="4287028849" sldId="2147483648"/>
              <pc:sldLayoutMk cId="2943908968" sldId="2147483667"/>
              <ac:spMk id="7" creationId="{CF18C7C4-5319-415E-89C7-FD3E4B74C726}"/>
            </ac:spMkLst>
          </pc:spChg>
          <pc:spChg chg="del">
            <ac:chgData name="Cassidy Sparks" userId="cd857fe3-7741-442b-ac41-a89b3c2aca10" providerId="ADAL" clId="{3D4B2810-BEF5-4298-B508-E6785C7B4403}" dt="2021-08-30T19:44:02.194" v="519" actId="478"/>
            <ac:spMkLst>
              <pc:docMk/>
              <pc:sldMasterMk cId="4287028849" sldId="2147483648"/>
              <pc:sldLayoutMk cId="2943908968" sldId="2147483667"/>
              <ac:spMk id="8" creationId="{1C6E0D4A-7933-4636-B6D6-9924977388D3}"/>
            </ac:spMkLst>
          </pc:spChg>
          <pc:spChg chg="del">
            <ac:chgData name="Cassidy Sparks" userId="cd857fe3-7741-442b-ac41-a89b3c2aca10" providerId="ADAL" clId="{3D4B2810-BEF5-4298-B508-E6785C7B4403}" dt="2021-08-30T19:44:06.184" v="521" actId="478"/>
            <ac:spMkLst>
              <pc:docMk/>
              <pc:sldMasterMk cId="4287028849" sldId="2147483648"/>
              <pc:sldLayoutMk cId="2943908968" sldId="2147483667"/>
              <ac:spMk id="9" creationId="{7ACDFB43-F8C1-40E6-AB7F-D98FA1DCBC39}"/>
            </ac:spMkLst>
          </pc:spChg>
          <pc:spChg chg="del mod">
            <ac:chgData name="Cassidy Sparks" userId="cd857fe3-7741-442b-ac41-a89b3c2aca10" providerId="ADAL" clId="{3D4B2810-BEF5-4298-B508-E6785C7B4403}" dt="2021-08-30T20:00:29.198" v="671" actId="478"/>
            <ac:spMkLst>
              <pc:docMk/>
              <pc:sldMasterMk cId="4287028849" sldId="2147483648"/>
              <pc:sldLayoutMk cId="2943908968" sldId="2147483667"/>
              <ac:spMk id="10" creationId="{B276E1C9-8935-4B1B-AE8F-FEAFDFBC3873}"/>
            </ac:spMkLst>
          </pc:spChg>
          <pc:spChg chg="add mod">
            <ac:chgData name="Cassidy Sparks" userId="cd857fe3-7741-442b-ac41-a89b3c2aca10" providerId="ADAL" clId="{3D4B2810-BEF5-4298-B508-E6785C7B4403}" dt="2021-08-30T20:00:31.836" v="673"/>
            <ac:spMkLst>
              <pc:docMk/>
              <pc:sldMasterMk cId="4287028849" sldId="2147483648"/>
              <pc:sldLayoutMk cId="2943908968" sldId="2147483667"/>
              <ac:spMk id="12" creationId="{6AE53707-5CB9-477F-B609-EC394AAB541E}"/>
            </ac:spMkLst>
          </pc:spChg>
          <pc:picChg chg="add del mod">
            <ac:chgData name="Cassidy Sparks" userId="cd857fe3-7741-442b-ac41-a89b3c2aca10" providerId="ADAL" clId="{3D4B2810-BEF5-4298-B508-E6785C7B4403}" dt="2021-08-30T19:56:59.148" v="647" actId="478"/>
            <ac:picMkLst>
              <pc:docMk/>
              <pc:sldMasterMk cId="4287028849" sldId="2147483648"/>
              <pc:sldLayoutMk cId="2943908968" sldId="2147483667"/>
              <ac:picMk id="4" creationId="{413323AE-80E7-49A9-A68F-A8E16EBDD610}"/>
            </ac:picMkLst>
          </pc:picChg>
          <pc:picChg chg="add mod">
            <ac:chgData name="Cassidy Sparks" userId="cd857fe3-7741-442b-ac41-a89b3c2aca10" providerId="ADAL" clId="{3D4B2810-BEF5-4298-B508-E6785C7B4403}" dt="2021-08-30T19:57:34.488" v="654" actId="1076"/>
            <ac:picMkLst>
              <pc:docMk/>
              <pc:sldMasterMk cId="4287028849" sldId="2147483648"/>
              <pc:sldLayoutMk cId="2943908968" sldId="2147483667"/>
              <ac:picMk id="11" creationId="{A23B47DF-BCBC-46AD-8C72-B43471C074D9}"/>
            </ac:picMkLst>
          </pc:picChg>
        </pc:sldLayoutChg>
        <pc:sldLayoutChg chg="addSp delSp modSp add mod modTransition">
          <pc:chgData name="Cassidy Sparks" userId="cd857fe3-7741-442b-ac41-a89b3c2aca10" providerId="ADAL" clId="{3D4B2810-BEF5-4298-B508-E6785C7B4403}" dt="2021-08-30T20:03:30.057" v="696" actId="1076"/>
          <pc:sldLayoutMkLst>
            <pc:docMk/>
            <pc:sldMasterMk cId="4287028849" sldId="2147483648"/>
            <pc:sldLayoutMk cId="1067814511" sldId="2147483668"/>
          </pc:sldLayoutMkLst>
          <pc:spChg chg="add del mod">
            <ac:chgData name="Cassidy Sparks" userId="cd857fe3-7741-442b-ac41-a89b3c2aca10" providerId="ADAL" clId="{3D4B2810-BEF5-4298-B508-E6785C7B4403}" dt="2021-08-30T20:03:25.076" v="695" actId="478"/>
            <ac:spMkLst>
              <pc:docMk/>
              <pc:sldMasterMk cId="4287028849" sldId="2147483648"/>
              <pc:sldLayoutMk cId="1067814511" sldId="2147483668"/>
              <ac:spMk id="6" creationId="{68BFF92B-0390-4A5F-A957-E613F254C99C}"/>
            </ac:spMkLst>
          </pc:spChg>
          <pc:spChg chg="mod">
            <ac:chgData name="Cassidy Sparks" userId="cd857fe3-7741-442b-ac41-a89b3c2aca10" providerId="ADAL" clId="{3D4B2810-BEF5-4298-B508-E6785C7B4403}" dt="2021-08-30T19:59:18.248" v="661" actId="207"/>
            <ac:spMkLst>
              <pc:docMk/>
              <pc:sldMasterMk cId="4287028849" sldId="2147483648"/>
              <pc:sldLayoutMk cId="1067814511" sldId="2147483668"/>
              <ac:spMk id="7" creationId="{A9E27D8C-353B-401C-B111-72ADE3E946E2}"/>
            </ac:spMkLst>
          </pc:spChg>
          <pc:spChg chg="mod">
            <ac:chgData name="Cassidy Sparks" userId="cd857fe3-7741-442b-ac41-a89b3c2aca10" providerId="ADAL" clId="{3D4B2810-BEF5-4298-B508-E6785C7B4403}" dt="2021-08-30T19:48:34.926" v="584" actId="1076"/>
            <ac:spMkLst>
              <pc:docMk/>
              <pc:sldMasterMk cId="4287028849" sldId="2147483648"/>
              <pc:sldLayoutMk cId="1067814511" sldId="2147483668"/>
              <ac:spMk id="8" creationId="{1C6E0D4A-7933-4636-B6D6-9924977388D3}"/>
            </ac:spMkLst>
          </pc:spChg>
          <pc:spChg chg="mod">
            <ac:chgData name="Cassidy Sparks" userId="cd857fe3-7741-442b-ac41-a89b3c2aca10" providerId="ADAL" clId="{3D4B2810-BEF5-4298-B508-E6785C7B4403}" dt="2021-08-30T19:48:00.173" v="577" actId="20577"/>
            <ac:spMkLst>
              <pc:docMk/>
              <pc:sldMasterMk cId="4287028849" sldId="2147483648"/>
              <pc:sldLayoutMk cId="1067814511" sldId="2147483668"/>
              <ac:spMk id="9" creationId="{7ACDFB43-F8C1-40E6-AB7F-D98FA1DCBC39}"/>
            </ac:spMkLst>
          </pc:spChg>
          <pc:spChg chg="add mod">
            <ac:chgData name="Cassidy Sparks" userId="cd857fe3-7741-442b-ac41-a89b3c2aca10" providerId="ADAL" clId="{3D4B2810-BEF5-4298-B508-E6785C7B4403}" dt="2021-08-30T19:49:07.763" v="588" actId="1076"/>
            <ac:spMkLst>
              <pc:docMk/>
              <pc:sldMasterMk cId="4287028849" sldId="2147483648"/>
              <pc:sldLayoutMk cId="1067814511" sldId="2147483668"/>
              <ac:spMk id="10" creationId="{DC103D52-DA87-4119-ABD4-2DB2436A6A2D}"/>
            </ac:spMkLst>
          </pc:spChg>
          <pc:spChg chg="add mod">
            <ac:chgData name="Cassidy Sparks" userId="cd857fe3-7741-442b-ac41-a89b3c2aca10" providerId="ADAL" clId="{3D4B2810-BEF5-4298-B508-E6785C7B4403}" dt="2021-08-30T20:03:30.057" v="696" actId="1076"/>
            <ac:spMkLst>
              <pc:docMk/>
              <pc:sldMasterMk cId="4287028849" sldId="2147483648"/>
              <pc:sldLayoutMk cId="1067814511" sldId="2147483668"/>
              <ac:spMk id="13" creationId="{ED98978B-5742-4EEF-8C01-A692936B0821}"/>
            </ac:spMkLst>
          </pc:spChg>
          <pc:picChg chg="add mod">
            <ac:chgData name="Cassidy Sparks" userId="cd857fe3-7741-442b-ac41-a89b3c2aca10" providerId="ADAL" clId="{3D4B2810-BEF5-4298-B508-E6785C7B4403}" dt="2021-08-30T19:54:02.339" v="626"/>
            <ac:picMkLst>
              <pc:docMk/>
              <pc:sldMasterMk cId="4287028849" sldId="2147483648"/>
              <pc:sldLayoutMk cId="1067814511" sldId="2147483668"/>
              <ac:picMk id="11" creationId="{9F1C214F-3935-4E64-AE3A-A1EF752F9DFF}"/>
            </ac:picMkLst>
          </pc:picChg>
          <pc:picChg chg="del">
            <ac:chgData name="Cassidy Sparks" userId="cd857fe3-7741-442b-ac41-a89b3c2aca10" providerId="ADAL" clId="{3D4B2810-BEF5-4298-B508-E6785C7B4403}" dt="2021-08-30T19:47:47.444" v="567" actId="478"/>
            <ac:picMkLst>
              <pc:docMk/>
              <pc:sldMasterMk cId="4287028849" sldId="2147483648"/>
              <pc:sldLayoutMk cId="1067814511" sldId="2147483668"/>
              <ac:picMk id="12" creationId="{D3351DE8-9208-42DE-9DF9-4995829F0A4E}"/>
            </ac:picMkLst>
          </pc:picChg>
        </pc:sldLayoutChg>
        <pc:sldLayoutChg chg="addSp delSp modSp add mod modTransition">
          <pc:chgData name="Cassidy Sparks" userId="cd857fe3-7741-442b-ac41-a89b3c2aca10" providerId="ADAL" clId="{3D4B2810-BEF5-4298-B508-E6785C7B4403}" dt="2021-08-30T20:03:57.423" v="702" actId="1076"/>
          <pc:sldLayoutMkLst>
            <pc:docMk/>
            <pc:sldMasterMk cId="4287028849" sldId="2147483648"/>
            <pc:sldLayoutMk cId="3285315068" sldId="2147483669"/>
          </pc:sldLayoutMkLst>
          <pc:spChg chg="add mod">
            <ac:chgData name="Cassidy Sparks" userId="cd857fe3-7741-442b-ac41-a89b3c2aca10" providerId="ADAL" clId="{3D4B2810-BEF5-4298-B508-E6785C7B4403}" dt="2021-08-30T19:55:12.377" v="635" actId="208"/>
            <ac:spMkLst>
              <pc:docMk/>
              <pc:sldMasterMk cId="4287028849" sldId="2147483648"/>
              <pc:sldLayoutMk cId="3285315068" sldId="2147483669"/>
              <ac:spMk id="2" creationId="{6B75A30D-8F06-4FA3-97F6-EBA451024D4A}"/>
            </ac:spMkLst>
          </pc:spChg>
          <pc:spChg chg="del mod">
            <ac:chgData name="Cassidy Sparks" userId="cd857fe3-7741-442b-ac41-a89b3c2aca10" providerId="ADAL" clId="{3D4B2810-BEF5-4298-B508-E6785C7B4403}" dt="2021-08-30T20:03:38.440" v="697" actId="478"/>
            <ac:spMkLst>
              <pc:docMk/>
              <pc:sldMasterMk cId="4287028849" sldId="2147483648"/>
              <pc:sldLayoutMk cId="3285315068" sldId="2147483669"/>
              <ac:spMk id="6" creationId="{68BFF92B-0390-4A5F-A957-E613F254C99C}"/>
            </ac:spMkLst>
          </pc:spChg>
          <pc:spChg chg="del mod">
            <ac:chgData name="Cassidy Sparks" userId="cd857fe3-7741-442b-ac41-a89b3c2aca10" providerId="ADAL" clId="{3D4B2810-BEF5-4298-B508-E6785C7B4403}" dt="2021-08-30T19:54:36.731" v="629" actId="478"/>
            <ac:spMkLst>
              <pc:docMk/>
              <pc:sldMasterMk cId="4287028849" sldId="2147483648"/>
              <pc:sldLayoutMk cId="3285315068" sldId="2147483669"/>
              <ac:spMk id="7" creationId="{A9E27D8C-353B-401C-B111-72ADE3E946E2}"/>
            </ac:spMkLst>
          </pc:spChg>
          <pc:spChg chg="mod">
            <ac:chgData name="Cassidy Sparks" userId="cd857fe3-7741-442b-ac41-a89b3c2aca10" providerId="ADAL" clId="{3D4B2810-BEF5-4298-B508-E6785C7B4403}" dt="2021-08-30T19:51:28.930" v="610" actId="207"/>
            <ac:spMkLst>
              <pc:docMk/>
              <pc:sldMasterMk cId="4287028849" sldId="2147483648"/>
              <pc:sldLayoutMk cId="3285315068" sldId="2147483669"/>
              <ac:spMk id="8" creationId="{1C6E0D4A-7933-4636-B6D6-9924977388D3}"/>
            </ac:spMkLst>
          </pc:spChg>
          <pc:spChg chg="mod">
            <ac:chgData name="Cassidy Sparks" userId="cd857fe3-7741-442b-ac41-a89b3c2aca10" providerId="ADAL" clId="{3D4B2810-BEF5-4298-B508-E6785C7B4403}" dt="2021-08-30T19:51:43.588" v="621" actId="20577"/>
            <ac:spMkLst>
              <pc:docMk/>
              <pc:sldMasterMk cId="4287028849" sldId="2147483648"/>
              <pc:sldLayoutMk cId="3285315068" sldId="2147483669"/>
              <ac:spMk id="9" creationId="{7ACDFB43-F8C1-40E6-AB7F-D98FA1DCBC39}"/>
            </ac:spMkLst>
          </pc:spChg>
          <pc:spChg chg="mod">
            <ac:chgData name="Cassidy Sparks" userId="cd857fe3-7741-442b-ac41-a89b3c2aca10" providerId="ADAL" clId="{3D4B2810-BEF5-4298-B508-E6785C7B4403}" dt="2021-08-30T19:55:39.218" v="640" actId="1076"/>
            <ac:spMkLst>
              <pc:docMk/>
              <pc:sldMasterMk cId="4287028849" sldId="2147483648"/>
              <pc:sldLayoutMk cId="3285315068" sldId="2147483669"/>
              <ac:spMk id="10" creationId="{DC103D52-DA87-4119-ABD4-2DB2436A6A2D}"/>
            </ac:spMkLst>
          </pc:spChg>
          <pc:spChg chg="add mod">
            <ac:chgData name="Cassidy Sparks" userId="cd857fe3-7741-442b-ac41-a89b3c2aca10" providerId="ADAL" clId="{3D4B2810-BEF5-4298-B508-E6785C7B4403}" dt="2021-08-30T20:03:57.423" v="702" actId="1076"/>
            <ac:spMkLst>
              <pc:docMk/>
              <pc:sldMasterMk cId="4287028849" sldId="2147483648"/>
              <pc:sldLayoutMk cId="3285315068" sldId="2147483669"/>
              <ac:spMk id="12" creationId="{59ED3673-385D-4B8C-AF3E-3E1FE7959E78}"/>
            </ac:spMkLst>
          </pc:spChg>
          <pc:picChg chg="add mod ord">
            <ac:chgData name="Cassidy Sparks" userId="cd857fe3-7741-442b-ac41-a89b3c2aca10" providerId="ADAL" clId="{3D4B2810-BEF5-4298-B508-E6785C7B4403}" dt="2021-08-30T19:54:32.570" v="628" actId="167"/>
            <ac:picMkLst>
              <pc:docMk/>
              <pc:sldMasterMk cId="4287028849" sldId="2147483648"/>
              <pc:sldLayoutMk cId="3285315068" sldId="2147483669"/>
              <ac:picMk id="11" creationId="{3137F013-4A7F-4471-8E2D-112AD66FAAC4}"/>
            </ac:picMkLst>
          </pc:picChg>
        </pc:sldLayoutChg>
        <pc:sldLayoutChg chg="addSp delSp modSp add mod modTransition">
          <pc:chgData name="Cassidy Sparks" userId="cd857fe3-7741-442b-ac41-a89b3c2aca10" providerId="ADAL" clId="{3D4B2810-BEF5-4298-B508-E6785C7B4403}" dt="2021-08-30T20:04:30.195" v="705" actId="14100"/>
          <pc:sldLayoutMkLst>
            <pc:docMk/>
            <pc:sldMasterMk cId="4287028849" sldId="2147483648"/>
            <pc:sldLayoutMk cId="1409864641" sldId="2147483670"/>
          </pc:sldLayoutMkLst>
          <pc:spChg chg="del">
            <ac:chgData name="Cassidy Sparks" userId="cd857fe3-7741-442b-ac41-a89b3c2aca10" providerId="ADAL" clId="{3D4B2810-BEF5-4298-B508-E6785C7B4403}" dt="2021-08-30T20:04:10.089" v="703" actId="478"/>
            <ac:spMkLst>
              <pc:docMk/>
              <pc:sldMasterMk cId="4287028849" sldId="2147483648"/>
              <pc:sldLayoutMk cId="1409864641" sldId="2147483670"/>
              <ac:spMk id="2" creationId="{9ADAE6A7-5A69-48D3-888D-EF2BCEA44262}"/>
            </ac:spMkLst>
          </pc:spChg>
          <pc:spChg chg="add mod">
            <ac:chgData name="Cassidy Sparks" userId="cd857fe3-7741-442b-ac41-a89b3c2aca10" providerId="ADAL" clId="{3D4B2810-BEF5-4298-B508-E6785C7B4403}" dt="2021-08-30T20:04:30.195" v="705" actId="14100"/>
            <ac:spMkLst>
              <pc:docMk/>
              <pc:sldMasterMk cId="4287028849" sldId="2147483648"/>
              <pc:sldLayoutMk cId="1409864641" sldId="2147483670"/>
              <ac:spMk id="8" creationId="{965ABDE8-BCDB-454F-B0EC-B23BF33A72CB}"/>
            </ac:spMkLst>
          </pc:spChg>
          <pc:spChg chg="add mod">
            <ac:chgData name="Cassidy Sparks" userId="cd857fe3-7741-442b-ac41-a89b3c2aca10" providerId="ADAL" clId="{3D4B2810-BEF5-4298-B508-E6785C7B4403}" dt="2021-08-30T20:04:30.195" v="705" actId="14100"/>
            <ac:spMkLst>
              <pc:docMk/>
              <pc:sldMasterMk cId="4287028849" sldId="2147483648"/>
              <pc:sldLayoutMk cId="1409864641" sldId="2147483670"/>
              <ac:spMk id="9" creationId="{2345D9D8-BCC9-494F-8A46-22669F7515CD}"/>
            </ac:spMkLst>
          </pc:spChg>
        </pc:sldLayoutChg>
        <pc:sldLayoutChg chg="addSp delSp modSp add mod modTransition">
          <pc:chgData name="Cassidy Sparks" userId="cd857fe3-7741-442b-ac41-a89b3c2aca10" providerId="ADAL" clId="{3D4B2810-BEF5-4298-B508-E6785C7B4403}" dt="2021-08-30T20:01:39.713" v="680"/>
          <pc:sldLayoutMkLst>
            <pc:docMk/>
            <pc:sldMasterMk cId="4287028849" sldId="2147483648"/>
            <pc:sldLayoutMk cId="211165041" sldId="2147483671"/>
          </pc:sldLayoutMkLst>
          <pc:spChg chg="add mod">
            <ac:chgData name="Cassidy Sparks" userId="cd857fe3-7741-442b-ac41-a89b3c2aca10" providerId="ADAL" clId="{3D4B2810-BEF5-4298-B508-E6785C7B4403}" dt="2021-08-30T20:01:39.713" v="680"/>
            <ac:spMkLst>
              <pc:docMk/>
              <pc:sldMasterMk cId="4287028849" sldId="2147483648"/>
              <pc:sldLayoutMk cId="211165041" sldId="2147483671"/>
              <ac:spMk id="8" creationId="{B4487CBF-E4FD-4A67-B827-B262340E662F}"/>
            </ac:spMkLst>
          </pc:spChg>
          <pc:spChg chg="add mod">
            <ac:chgData name="Cassidy Sparks" userId="cd857fe3-7741-442b-ac41-a89b3c2aca10" providerId="ADAL" clId="{3D4B2810-BEF5-4298-B508-E6785C7B4403}" dt="2021-08-30T20:01:39.713" v="680"/>
            <ac:spMkLst>
              <pc:docMk/>
              <pc:sldMasterMk cId="4287028849" sldId="2147483648"/>
              <pc:sldLayoutMk cId="211165041" sldId="2147483671"/>
              <ac:spMk id="9" creationId="{5A874D0A-FFE7-4BF8-84BA-A75B827DF6A2}"/>
            </ac:spMkLst>
          </pc:spChg>
          <pc:spChg chg="del">
            <ac:chgData name="Cassidy Sparks" userId="cd857fe3-7741-442b-ac41-a89b3c2aca10" providerId="ADAL" clId="{3D4B2810-BEF5-4298-B508-E6785C7B4403}" dt="2021-08-30T20:01:38.640" v="679" actId="478"/>
            <ac:spMkLst>
              <pc:docMk/>
              <pc:sldMasterMk cId="4287028849" sldId="2147483648"/>
              <pc:sldLayoutMk cId="211165041" sldId="2147483671"/>
              <ac:spMk id="12" creationId="{6AE53707-5CB9-477F-B609-EC394AAB541E}"/>
            </ac:spMkLst>
          </pc:spChg>
        </pc:sldLayoutChg>
      </pc:sldMasterChg>
    </pc:docChg>
  </pc:docChgLst>
  <pc:docChgLst>
    <pc:chgData name="Conor Campobasso" userId="1a196f27-ad8e-412d-8006-9112eb1f6f63" providerId="ADAL" clId="{EBF3CA01-757F-4E01-9536-66B7FC9F82D3}"/>
    <pc:docChg chg="undo custSel modMainMaster">
      <pc:chgData name="Conor Campobasso" userId="1a196f27-ad8e-412d-8006-9112eb1f6f63" providerId="ADAL" clId="{EBF3CA01-757F-4E01-9536-66B7FC9F82D3}" dt="2022-05-17T19:42:56.690" v="9" actId="167"/>
      <pc:docMkLst>
        <pc:docMk/>
      </pc:docMkLst>
      <pc:sldMasterChg chg="modSldLayout">
        <pc:chgData name="Conor Campobasso" userId="1a196f27-ad8e-412d-8006-9112eb1f6f63" providerId="ADAL" clId="{EBF3CA01-757F-4E01-9536-66B7FC9F82D3}" dt="2022-05-17T19:42:56.690" v="9" actId="167"/>
        <pc:sldMasterMkLst>
          <pc:docMk/>
          <pc:sldMasterMk cId="4287028849" sldId="2147483648"/>
        </pc:sldMasterMkLst>
        <pc:sldLayoutChg chg="addSp delSp modSp mod">
          <pc:chgData name="Conor Campobasso" userId="1a196f27-ad8e-412d-8006-9112eb1f6f63" providerId="ADAL" clId="{EBF3CA01-757F-4E01-9536-66B7FC9F82D3}" dt="2022-05-17T19:42:56.690" v="9" actId="167"/>
          <pc:sldLayoutMkLst>
            <pc:docMk/>
            <pc:sldMasterMk cId="4287028849" sldId="2147483648"/>
            <pc:sldLayoutMk cId="2943908968" sldId="2147483667"/>
          </pc:sldLayoutMkLst>
          <pc:spChg chg="del mod topLvl">
            <ac:chgData name="Conor Campobasso" userId="1a196f27-ad8e-412d-8006-9112eb1f6f63" providerId="ADAL" clId="{EBF3CA01-757F-4E01-9536-66B7FC9F82D3}" dt="2022-05-17T19:42:49.003" v="7" actId="478"/>
            <ac:spMkLst>
              <pc:docMk/>
              <pc:sldMasterMk cId="4287028849" sldId="2147483648"/>
              <pc:sldLayoutMk cId="2943908968" sldId="2147483667"/>
              <ac:spMk id="7" creationId="{6D0C1FD0-A60B-471F-8613-6675D845C98F}"/>
            </ac:spMkLst>
          </pc:spChg>
          <pc:spChg chg="add mod ord">
            <ac:chgData name="Conor Campobasso" userId="1a196f27-ad8e-412d-8006-9112eb1f6f63" providerId="ADAL" clId="{EBF3CA01-757F-4E01-9536-66B7FC9F82D3}" dt="2022-05-17T19:42:56.690" v="9" actId="167"/>
            <ac:spMkLst>
              <pc:docMk/>
              <pc:sldMasterMk cId="4287028849" sldId="2147483648"/>
              <pc:sldLayoutMk cId="2943908968" sldId="2147483667"/>
              <ac:spMk id="8" creationId="{90A8A10C-97DF-5898-B313-B7D16DE002B0}"/>
            </ac:spMkLst>
          </pc:spChg>
          <pc:grpChg chg="add del mod">
            <ac:chgData name="Conor Campobasso" userId="1a196f27-ad8e-412d-8006-9112eb1f6f63" providerId="ADAL" clId="{EBF3CA01-757F-4E01-9536-66B7FC9F82D3}" dt="2022-05-17T19:42:48.408" v="6" actId="478"/>
            <ac:grpSpMkLst>
              <pc:docMk/>
              <pc:sldMasterMk cId="4287028849" sldId="2147483648"/>
              <pc:sldLayoutMk cId="2943908968" sldId="2147483667"/>
              <ac:grpSpMk id="2" creationId="{1C3F9250-AE99-1AB0-D713-E7DC4CF6AAFF}"/>
            </ac:grpSpMkLst>
          </pc:grpChg>
          <pc:picChg chg="del mod topLvl">
            <ac:chgData name="Conor Campobasso" userId="1a196f27-ad8e-412d-8006-9112eb1f6f63" providerId="ADAL" clId="{EBF3CA01-757F-4E01-9536-66B7FC9F82D3}" dt="2022-05-17T19:42:48.408" v="6" actId="478"/>
            <ac:picMkLst>
              <pc:docMk/>
              <pc:sldMasterMk cId="4287028849" sldId="2147483648"/>
              <pc:sldLayoutMk cId="2943908968" sldId="2147483667"/>
              <ac:picMk id="9" creationId="{DA0B6FE3-5D02-4260-9CCE-0CC03106BC43}"/>
            </ac:picMkLst>
          </pc:picChg>
          <pc:picChg chg="add mod ord">
            <ac:chgData name="Conor Campobasso" userId="1a196f27-ad8e-412d-8006-9112eb1f6f63" providerId="ADAL" clId="{EBF3CA01-757F-4E01-9536-66B7FC9F82D3}" dt="2022-05-17T19:42:56.690" v="9" actId="167"/>
            <ac:picMkLst>
              <pc:docMk/>
              <pc:sldMasterMk cId="4287028849" sldId="2147483648"/>
              <pc:sldLayoutMk cId="2943908968" sldId="2147483667"/>
              <ac:picMk id="11" creationId="{97D7A873-7781-3154-C252-E0BA4178B278}"/>
            </ac:picMkLst>
          </pc:picChg>
        </pc:sldLayoutChg>
      </pc:sldMasterChg>
    </pc:docChg>
  </pc:docChgLst>
  <pc:docChgLst>
    <pc:chgData name="Amanda Williams" userId="61f8c09a-035c-44fe-b6a3-de640d11dc15" providerId="ADAL" clId="{D2C7D627-5F8C-46CA-B664-1541F05CFD48}"/>
    <pc:docChg chg="undo custSel delSld modSld">
      <pc:chgData name="Amanda Williams" userId="61f8c09a-035c-44fe-b6a3-de640d11dc15" providerId="ADAL" clId="{D2C7D627-5F8C-46CA-B664-1541F05CFD48}" dt="2022-07-20T19:09:21.207" v="1571" actId="20577"/>
      <pc:docMkLst>
        <pc:docMk/>
      </pc:docMkLst>
      <pc:sldChg chg="del">
        <pc:chgData name="Amanda Williams" userId="61f8c09a-035c-44fe-b6a3-de640d11dc15" providerId="ADAL" clId="{D2C7D627-5F8C-46CA-B664-1541F05CFD48}" dt="2022-07-20T19:08:27" v="1455" actId="47"/>
        <pc:sldMkLst>
          <pc:docMk/>
          <pc:sldMk cId="4203933959" sldId="280"/>
        </pc:sldMkLst>
      </pc:sldChg>
      <pc:sldChg chg="modSp mod">
        <pc:chgData name="Amanda Williams" userId="61f8c09a-035c-44fe-b6a3-de640d11dc15" providerId="ADAL" clId="{D2C7D627-5F8C-46CA-B664-1541F05CFD48}" dt="2022-07-20T18:49:42.138" v="272" actId="20577"/>
        <pc:sldMkLst>
          <pc:docMk/>
          <pc:sldMk cId="2756440831" sldId="284"/>
        </pc:sldMkLst>
        <pc:spChg chg="mod">
          <ac:chgData name="Amanda Williams" userId="61f8c09a-035c-44fe-b6a3-de640d11dc15" providerId="ADAL" clId="{D2C7D627-5F8C-46CA-B664-1541F05CFD48}" dt="2022-07-20T18:49:42.138" v="272" actId="20577"/>
          <ac:spMkLst>
            <pc:docMk/>
            <pc:sldMk cId="2756440831" sldId="284"/>
            <ac:spMk id="2" creationId="{62466923-4D41-4DCD-9587-2855C0719472}"/>
          </ac:spMkLst>
        </pc:spChg>
        <pc:spChg chg="mod">
          <ac:chgData name="Amanda Williams" userId="61f8c09a-035c-44fe-b6a3-de640d11dc15" providerId="ADAL" clId="{D2C7D627-5F8C-46CA-B664-1541F05CFD48}" dt="2022-07-20T18:47:02.034" v="45" actId="20577"/>
          <ac:spMkLst>
            <pc:docMk/>
            <pc:sldMk cId="2756440831" sldId="284"/>
            <ac:spMk id="3" creationId="{B67E1C04-7AC0-47B9-A990-11C7D1776B18}"/>
          </ac:spMkLst>
        </pc:spChg>
      </pc:sldChg>
      <pc:sldChg chg="modSp mod">
        <pc:chgData name="Amanda Williams" userId="61f8c09a-035c-44fe-b6a3-de640d11dc15" providerId="ADAL" clId="{D2C7D627-5F8C-46CA-B664-1541F05CFD48}" dt="2022-07-20T19:03:44.115" v="705" actId="20577"/>
        <pc:sldMkLst>
          <pc:docMk/>
          <pc:sldMk cId="927219965" sldId="286"/>
        </pc:sldMkLst>
        <pc:spChg chg="mod">
          <ac:chgData name="Amanda Williams" userId="61f8c09a-035c-44fe-b6a3-de640d11dc15" providerId="ADAL" clId="{D2C7D627-5F8C-46CA-B664-1541F05CFD48}" dt="2022-07-20T19:03:44.115" v="705" actId="20577"/>
          <ac:spMkLst>
            <pc:docMk/>
            <pc:sldMk cId="927219965" sldId="286"/>
            <ac:spMk id="2" creationId="{62466923-4D41-4DCD-9587-2855C0719472}"/>
          </ac:spMkLst>
        </pc:spChg>
        <pc:spChg chg="mod">
          <ac:chgData name="Amanda Williams" userId="61f8c09a-035c-44fe-b6a3-de640d11dc15" providerId="ADAL" clId="{D2C7D627-5F8C-46CA-B664-1541F05CFD48}" dt="2022-07-20T18:49:46.386" v="276" actId="20577"/>
          <ac:spMkLst>
            <pc:docMk/>
            <pc:sldMk cId="927219965" sldId="286"/>
            <ac:spMk id="3" creationId="{B67E1C04-7AC0-47B9-A990-11C7D1776B18}"/>
          </ac:spMkLst>
        </pc:spChg>
      </pc:sldChg>
      <pc:sldChg chg="modSp mod">
        <pc:chgData name="Amanda Williams" userId="61f8c09a-035c-44fe-b6a3-de640d11dc15" providerId="ADAL" clId="{D2C7D627-5F8C-46CA-B664-1541F05CFD48}" dt="2022-07-20T19:07:40.866" v="1318" actId="20577"/>
        <pc:sldMkLst>
          <pc:docMk/>
          <pc:sldMk cId="4000988092" sldId="287"/>
        </pc:sldMkLst>
        <pc:spChg chg="mod">
          <ac:chgData name="Amanda Williams" userId="61f8c09a-035c-44fe-b6a3-de640d11dc15" providerId="ADAL" clId="{D2C7D627-5F8C-46CA-B664-1541F05CFD48}" dt="2022-07-20T19:05:41.483" v="1029" actId="20577"/>
          <ac:spMkLst>
            <pc:docMk/>
            <pc:sldMk cId="4000988092" sldId="287"/>
            <ac:spMk id="2" creationId="{62466923-4D41-4DCD-9587-2855C0719472}"/>
          </ac:spMkLst>
        </pc:spChg>
        <pc:spChg chg="mod">
          <ac:chgData name="Amanda Williams" userId="61f8c09a-035c-44fe-b6a3-de640d11dc15" providerId="ADAL" clId="{D2C7D627-5F8C-46CA-B664-1541F05CFD48}" dt="2022-07-20T19:07:40.866" v="1318" actId="20577"/>
          <ac:spMkLst>
            <pc:docMk/>
            <pc:sldMk cId="4000988092" sldId="287"/>
            <ac:spMk id="3" creationId="{B67E1C04-7AC0-47B9-A990-11C7D1776B18}"/>
          </ac:spMkLst>
        </pc:spChg>
      </pc:sldChg>
      <pc:sldChg chg="modSp mod">
        <pc:chgData name="Amanda Williams" userId="61f8c09a-035c-44fe-b6a3-de640d11dc15" providerId="ADAL" clId="{D2C7D627-5F8C-46CA-B664-1541F05CFD48}" dt="2022-07-20T19:07:35.780" v="1314" actId="20577"/>
        <pc:sldMkLst>
          <pc:docMk/>
          <pc:sldMk cId="2161848735" sldId="288"/>
        </pc:sldMkLst>
        <pc:spChg chg="mod">
          <ac:chgData name="Amanda Williams" userId="61f8c09a-035c-44fe-b6a3-de640d11dc15" providerId="ADAL" clId="{D2C7D627-5F8C-46CA-B664-1541F05CFD48}" dt="2022-07-20T19:07:35.780" v="1314" actId="20577"/>
          <ac:spMkLst>
            <pc:docMk/>
            <pc:sldMk cId="2161848735" sldId="288"/>
            <ac:spMk id="2" creationId="{62466923-4D41-4DCD-9587-2855C0719472}"/>
          </ac:spMkLst>
        </pc:spChg>
        <pc:spChg chg="mod">
          <ac:chgData name="Amanda Williams" userId="61f8c09a-035c-44fe-b6a3-de640d11dc15" providerId="ADAL" clId="{D2C7D627-5F8C-46CA-B664-1541F05CFD48}" dt="2022-07-20T19:05:45.293" v="1033" actId="20577"/>
          <ac:spMkLst>
            <pc:docMk/>
            <pc:sldMk cId="2161848735" sldId="288"/>
            <ac:spMk id="3" creationId="{B67E1C04-7AC0-47B9-A990-11C7D1776B18}"/>
          </ac:spMkLst>
        </pc:spChg>
      </pc:sldChg>
      <pc:sldChg chg="modSp mod">
        <pc:chgData name="Amanda Williams" userId="61f8c09a-035c-44fe-b6a3-de640d11dc15" providerId="ADAL" clId="{D2C7D627-5F8C-46CA-B664-1541F05CFD48}" dt="2022-07-20T19:09:21.207" v="1571" actId="20577"/>
        <pc:sldMkLst>
          <pc:docMk/>
          <pc:sldMk cId="3627146690" sldId="289"/>
        </pc:sldMkLst>
        <pc:spChg chg="mod">
          <ac:chgData name="Amanda Williams" userId="61f8c09a-035c-44fe-b6a3-de640d11dc15" providerId="ADAL" clId="{D2C7D627-5F8C-46CA-B664-1541F05CFD48}" dt="2022-07-20T19:09:21.207" v="1571" actId="20577"/>
          <ac:spMkLst>
            <pc:docMk/>
            <pc:sldMk cId="3627146690" sldId="289"/>
            <ac:spMk id="2" creationId="{62466923-4D41-4DCD-9587-2855C0719472}"/>
          </ac:spMkLst>
        </pc:spChg>
        <pc:spChg chg="mod">
          <ac:chgData name="Amanda Williams" userId="61f8c09a-035c-44fe-b6a3-de640d11dc15" providerId="ADAL" clId="{D2C7D627-5F8C-46CA-B664-1541F05CFD48}" dt="2022-07-20T19:07:44.660" v="1322" actId="20577"/>
          <ac:spMkLst>
            <pc:docMk/>
            <pc:sldMk cId="3627146690" sldId="289"/>
            <ac:spMk id="3" creationId="{B67E1C04-7AC0-47B9-A990-11C7D1776B18}"/>
          </ac:spMkLst>
        </pc:spChg>
      </pc:sldChg>
    </pc:docChg>
  </pc:docChgLst>
  <pc:docChgLst>
    <pc:chgData name="Andrew Uhlir" userId="1576c744-77df-433f-b097-44c245c3813a" providerId="ADAL" clId="{504F1C2D-7542-46DA-8986-70F88DD2D4F1}"/>
    <pc:docChg chg="custSel modSld">
      <pc:chgData name="Andrew Uhlir" userId="1576c744-77df-433f-b097-44c245c3813a" providerId="ADAL" clId="{504F1C2D-7542-46DA-8986-70F88DD2D4F1}" dt="2021-10-20T19:13:01.551" v="1" actId="478"/>
      <pc:docMkLst>
        <pc:docMk/>
      </pc:docMkLst>
      <pc:sldChg chg="addSp delSp modSp mod">
        <pc:chgData name="Andrew Uhlir" userId="1576c744-77df-433f-b097-44c245c3813a" providerId="ADAL" clId="{504F1C2D-7542-46DA-8986-70F88DD2D4F1}" dt="2021-10-20T19:13:01.551" v="1" actId="478"/>
        <pc:sldMkLst>
          <pc:docMk/>
          <pc:sldMk cId="683401407" sldId="270"/>
        </pc:sldMkLst>
        <pc:spChg chg="del">
          <ac:chgData name="Andrew Uhlir" userId="1576c744-77df-433f-b097-44c245c3813a" providerId="ADAL" clId="{504F1C2D-7542-46DA-8986-70F88DD2D4F1}" dt="2021-10-20T19:12:52.122" v="0" actId="3680"/>
          <ac:spMkLst>
            <pc:docMk/>
            <pc:sldMk cId="683401407" sldId="270"/>
            <ac:spMk id="3" creationId="{7E52F69F-97E1-4F98-B9BD-52CE30327E84}"/>
          </ac:spMkLst>
        </pc:spChg>
        <pc:spChg chg="add mod">
          <ac:chgData name="Andrew Uhlir" userId="1576c744-77df-433f-b097-44c245c3813a" providerId="ADAL" clId="{504F1C2D-7542-46DA-8986-70F88DD2D4F1}" dt="2021-10-20T19:13:01.551" v="1" actId="478"/>
          <ac:spMkLst>
            <pc:docMk/>
            <pc:sldMk cId="683401407" sldId="270"/>
            <ac:spMk id="7" creationId="{9D27B6D1-4556-4DB5-ACC2-BC0C46E342BB}"/>
          </ac:spMkLst>
        </pc:spChg>
        <pc:graphicFrameChg chg="add del mod ord modGraphic">
          <ac:chgData name="Andrew Uhlir" userId="1576c744-77df-433f-b097-44c245c3813a" providerId="ADAL" clId="{504F1C2D-7542-46DA-8986-70F88DD2D4F1}" dt="2021-10-20T19:13:01.551" v="1" actId="478"/>
          <ac:graphicFrameMkLst>
            <pc:docMk/>
            <pc:sldMk cId="683401407" sldId="270"/>
            <ac:graphicFrameMk id="5" creationId="{FE5CE913-67EC-46F6-8064-336819607E8C}"/>
          </ac:graphicFrameMkLst>
        </pc:graphicFrameChg>
      </pc:sldChg>
    </pc:docChg>
  </pc:docChgLst>
  <pc:docChgLst>
    <pc:chgData name="Amanda Williams" userId="61f8c09a-035c-44fe-b6a3-de640d11dc15" providerId="ADAL" clId="{B2FD3F37-C5C2-4771-B256-A407F3DF66D2}"/>
    <pc:docChg chg="modSld">
      <pc:chgData name="Amanda Williams" userId="61f8c09a-035c-44fe-b6a3-de640d11dc15" providerId="ADAL" clId="{B2FD3F37-C5C2-4771-B256-A407F3DF66D2}" dt="2022-06-22T15:32:09.753" v="339" actId="13244"/>
      <pc:docMkLst>
        <pc:docMk/>
      </pc:docMkLst>
      <pc:sldChg chg="modSp mod">
        <pc:chgData name="Amanda Williams" userId="61f8c09a-035c-44fe-b6a3-de640d11dc15" providerId="ADAL" clId="{B2FD3F37-C5C2-4771-B256-A407F3DF66D2}" dt="2022-06-22T15:31:33.487" v="333" actId="27636"/>
        <pc:sldMkLst>
          <pc:docMk/>
          <pc:sldMk cId="4203933959" sldId="280"/>
        </pc:sldMkLst>
        <pc:spChg chg="mod">
          <ac:chgData name="Amanda Williams" userId="61f8c09a-035c-44fe-b6a3-de640d11dc15" providerId="ADAL" clId="{B2FD3F37-C5C2-4771-B256-A407F3DF66D2}" dt="2022-06-22T15:31:33.487" v="333" actId="27636"/>
          <ac:spMkLst>
            <pc:docMk/>
            <pc:sldMk cId="4203933959" sldId="280"/>
            <ac:spMk id="2" creationId="{E373D351-0C07-414D-B4BF-BBE5F1F83375}"/>
          </ac:spMkLst>
        </pc:spChg>
        <pc:picChg chg="mod">
          <ac:chgData name="Amanda Williams" userId="61f8c09a-035c-44fe-b6a3-de640d11dc15" providerId="ADAL" clId="{B2FD3F37-C5C2-4771-B256-A407F3DF66D2}" dt="2022-06-22T15:31:02.724" v="243" actId="1076"/>
          <ac:picMkLst>
            <pc:docMk/>
            <pc:sldMk cId="4203933959" sldId="280"/>
            <ac:picMk id="4" creationId="{2060654B-E8D7-E546-72DC-ADB26313C5E2}"/>
          </ac:picMkLst>
        </pc:picChg>
      </pc:sldChg>
      <pc:sldChg chg="modSp">
        <pc:chgData name="Amanda Williams" userId="61f8c09a-035c-44fe-b6a3-de640d11dc15" providerId="ADAL" clId="{B2FD3F37-C5C2-4771-B256-A407F3DF66D2}" dt="2022-06-22T15:31:44.177" v="334" actId="13244"/>
        <pc:sldMkLst>
          <pc:docMk/>
          <pc:sldMk cId="2756440831" sldId="284"/>
        </pc:sldMkLst>
        <pc:spChg chg="mod">
          <ac:chgData name="Amanda Williams" userId="61f8c09a-035c-44fe-b6a3-de640d11dc15" providerId="ADAL" clId="{B2FD3F37-C5C2-4771-B256-A407F3DF66D2}" dt="2022-06-22T15:31:44.177" v="334" actId="13244"/>
          <ac:spMkLst>
            <pc:docMk/>
            <pc:sldMk cId="2756440831" sldId="284"/>
            <ac:spMk id="3" creationId="{B67E1C04-7AC0-47B9-A990-11C7D1776B18}"/>
          </ac:spMkLst>
        </pc:spChg>
      </pc:sldChg>
      <pc:sldChg chg="modSp">
        <pc:chgData name="Amanda Williams" userId="61f8c09a-035c-44fe-b6a3-de640d11dc15" providerId="ADAL" clId="{B2FD3F37-C5C2-4771-B256-A407F3DF66D2}" dt="2022-06-22T15:31:56.001" v="336" actId="13244"/>
        <pc:sldMkLst>
          <pc:docMk/>
          <pc:sldMk cId="927219965" sldId="286"/>
        </pc:sldMkLst>
        <pc:spChg chg="mod">
          <ac:chgData name="Amanda Williams" userId="61f8c09a-035c-44fe-b6a3-de640d11dc15" providerId="ADAL" clId="{B2FD3F37-C5C2-4771-B256-A407F3DF66D2}" dt="2022-06-22T15:31:56.001" v="336" actId="13244"/>
          <ac:spMkLst>
            <pc:docMk/>
            <pc:sldMk cId="927219965" sldId="286"/>
            <ac:spMk id="3" creationId="{B67E1C04-7AC0-47B9-A990-11C7D1776B18}"/>
          </ac:spMkLst>
        </pc:spChg>
      </pc:sldChg>
      <pc:sldChg chg="modSp">
        <pc:chgData name="Amanda Williams" userId="61f8c09a-035c-44fe-b6a3-de640d11dc15" providerId="ADAL" clId="{B2FD3F37-C5C2-4771-B256-A407F3DF66D2}" dt="2022-06-22T15:32:00.861" v="337" actId="13244"/>
        <pc:sldMkLst>
          <pc:docMk/>
          <pc:sldMk cId="4000988092" sldId="287"/>
        </pc:sldMkLst>
        <pc:spChg chg="mod">
          <ac:chgData name="Amanda Williams" userId="61f8c09a-035c-44fe-b6a3-de640d11dc15" providerId="ADAL" clId="{B2FD3F37-C5C2-4771-B256-A407F3DF66D2}" dt="2022-06-22T15:32:00.861" v="337" actId="13244"/>
          <ac:spMkLst>
            <pc:docMk/>
            <pc:sldMk cId="4000988092" sldId="287"/>
            <ac:spMk id="3" creationId="{B67E1C04-7AC0-47B9-A990-11C7D1776B18}"/>
          </ac:spMkLst>
        </pc:spChg>
      </pc:sldChg>
      <pc:sldChg chg="modSp">
        <pc:chgData name="Amanda Williams" userId="61f8c09a-035c-44fe-b6a3-de640d11dc15" providerId="ADAL" clId="{B2FD3F37-C5C2-4771-B256-A407F3DF66D2}" dt="2022-06-22T15:32:04.594" v="338" actId="13244"/>
        <pc:sldMkLst>
          <pc:docMk/>
          <pc:sldMk cId="2161848735" sldId="288"/>
        </pc:sldMkLst>
        <pc:spChg chg="mod">
          <ac:chgData name="Amanda Williams" userId="61f8c09a-035c-44fe-b6a3-de640d11dc15" providerId="ADAL" clId="{B2FD3F37-C5C2-4771-B256-A407F3DF66D2}" dt="2022-06-22T15:32:04.594" v="338" actId="13244"/>
          <ac:spMkLst>
            <pc:docMk/>
            <pc:sldMk cId="2161848735" sldId="288"/>
            <ac:spMk id="3" creationId="{B67E1C04-7AC0-47B9-A990-11C7D1776B18}"/>
          </ac:spMkLst>
        </pc:spChg>
      </pc:sldChg>
      <pc:sldChg chg="modSp">
        <pc:chgData name="Amanda Williams" userId="61f8c09a-035c-44fe-b6a3-de640d11dc15" providerId="ADAL" clId="{B2FD3F37-C5C2-4771-B256-A407F3DF66D2}" dt="2022-06-22T15:32:09.753" v="339" actId="13244"/>
        <pc:sldMkLst>
          <pc:docMk/>
          <pc:sldMk cId="3627146690" sldId="289"/>
        </pc:sldMkLst>
        <pc:spChg chg="mod">
          <ac:chgData name="Amanda Williams" userId="61f8c09a-035c-44fe-b6a3-de640d11dc15" providerId="ADAL" clId="{B2FD3F37-C5C2-4771-B256-A407F3DF66D2}" dt="2022-06-22T15:32:09.753" v="339" actId="13244"/>
          <ac:spMkLst>
            <pc:docMk/>
            <pc:sldMk cId="3627146690" sldId="289"/>
            <ac:spMk id="3" creationId="{B67E1C04-7AC0-47B9-A990-11C7D1776B18}"/>
          </ac:spMkLst>
        </pc:spChg>
      </pc:sldChg>
    </pc:docChg>
  </pc:docChgLst>
  <pc:docChgLst>
    <pc:chgData name="Cassidy Sparks" userId="cd857fe3-7741-442b-ac41-a89b3c2aca10" providerId="ADAL" clId="{22EAA5F1-F83C-4270-9A3A-417ABD2D8C63}"/>
    <pc:docChg chg="undo redo custSel addSld delSld modSld sldOrd modMainMaster">
      <pc:chgData name="Cassidy Sparks" userId="cd857fe3-7741-442b-ac41-a89b3c2aca10" providerId="ADAL" clId="{22EAA5F1-F83C-4270-9A3A-417ABD2D8C63}" dt="2021-10-20T19:00:17.295" v="518" actId="1076"/>
      <pc:docMkLst>
        <pc:docMk/>
      </pc:docMkLst>
      <pc:sldChg chg="addSp delSp modSp mod chgLayout">
        <pc:chgData name="Cassidy Sparks" userId="cd857fe3-7741-442b-ac41-a89b3c2aca10" providerId="ADAL" clId="{22EAA5F1-F83C-4270-9A3A-417ABD2D8C63}" dt="2021-10-18T15:59:58.060" v="448" actId="20577"/>
        <pc:sldMkLst>
          <pc:docMk/>
          <pc:sldMk cId="2633492287" sldId="269"/>
        </pc:sldMkLst>
        <pc:spChg chg="del mod">
          <ac:chgData name="Cassidy Sparks" userId="cd857fe3-7741-442b-ac41-a89b3c2aca10" providerId="ADAL" clId="{22EAA5F1-F83C-4270-9A3A-417ABD2D8C63}" dt="2021-10-06T15:02:05.848" v="390" actId="700"/>
          <ac:spMkLst>
            <pc:docMk/>
            <pc:sldMk cId="2633492287" sldId="269"/>
            <ac:spMk id="2" creationId="{34F3E2CB-B109-431B-AD3E-18FC174E3C02}"/>
          </ac:spMkLst>
        </pc:spChg>
        <pc:spChg chg="del">
          <ac:chgData name="Cassidy Sparks" userId="cd857fe3-7741-442b-ac41-a89b3c2aca10" providerId="ADAL" clId="{22EAA5F1-F83C-4270-9A3A-417ABD2D8C63}" dt="2021-10-06T15:02:05.848" v="390" actId="700"/>
          <ac:spMkLst>
            <pc:docMk/>
            <pc:sldMk cId="2633492287" sldId="269"/>
            <ac:spMk id="3" creationId="{7267FF9B-F1A5-45BA-BC54-E58F64B3C32D}"/>
          </ac:spMkLst>
        </pc:spChg>
        <pc:spChg chg="add mod ord">
          <ac:chgData name="Cassidy Sparks" userId="cd857fe3-7741-442b-ac41-a89b3c2aca10" providerId="ADAL" clId="{22EAA5F1-F83C-4270-9A3A-417ABD2D8C63}" dt="2021-10-18T15:59:58.060" v="448" actId="20577"/>
          <ac:spMkLst>
            <pc:docMk/>
            <pc:sldMk cId="2633492287" sldId="269"/>
            <ac:spMk id="4" creationId="{C6414BD7-9159-4E81-B2EF-68173CFE3264}"/>
          </ac:spMkLst>
        </pc:spChg>
        <pc:spChg chg="add del mod ord">
          <ac:chgData name="Cassidy Sparks" userId="cd857fe3-7741-442b-ac41-a89b3c2aca10" providerId="ADAL" clId="{22EAA5F1-F83C-4270-9A3A-417ABD2D8C63}" dt="2021-10-18T15:59:00.784" v="410" actId="478"/>
          <ac:spMkLst>
            <pc:docMk/>
            <pc:sldMk cId="2633492287" sldId="269"/>
            <ac:spMk id="5" creationId="{FFB75EEE-A2AF-4F03-855F-9A7A394AB1E1}"/>
          </ac:spMkLst>
        </pc:spChg>
        <pc:spChg chg="mod">
          <ac:chgData name="Cassidy Sparks" userId="cd857fe3-7741-442b-ac41-a89b3c2aca10" providerId="ADAL" clId="{22EAA5F1-F83C-4270-9A3A-417ABD2D8C63}" dt="2021-09-29T12:54:44.011" v="216" actId="2711"/>
          <ac:spMkLst>
            <pc:docMk/>
            <pc:sldMk cId="2633492287" sldId="269"/>
            <ac:spMk id="6" creationId="{6E1B166E-2EE1-423D-8EAA-C758271B10D7}"/>
          </ac:spMkLst>
        </pc:spChg>
        <pc:picChg chg="add mod modCrop">
          <ac:chgData name="Cassidy Sparks" userId="cd857fe3-7741-442b-ac41-a89b3c2aca10" providerId="ADAL" clId="{22EAA5F1-F83C-4270-9A3A-417ABD2D8C63}" dt="2021-10-18T15:59:49.900" v="416" actId="1076"/>
          <ac:picMkLst>
            <pc:docMk/>
            <pc:sldMk cId="2633492287" sldId="269"/>
            <ac:picMk id="3" creationId="{0F560EE3-6454-423D-84CC-760F15200DD8}"/>
          </ac:picMkLst>
        </pc:picChg>
      </pc:sldChg>
      <pc:sldChg chg="addSp modSp">
        <pc:chgData name="Cassidy Sparks" userId="cd857fe3-7741-442b-ac41-a89b3c2aca10" providerId="ADAL" clId="{22EAA5F1-F83C-4270-9A3A-417ABD2D8C63}" dt="2021-10-06T14:59:34.875" v="373"/>
        <pc:sldMkLst>
          <pc:docMk/>
          <pc:sldMk cId="683401407" sldId="270"/>
        </pc:sldMkLst>
        <pc:spChg chg="add mod">
          <ac:chgData name="Cassidy Sparks" userId="cd857fe3-7741-442b-ac41-a89b3c2aca10" providerId="ADAL" clId="{22EAA5F1-F83C-4270-9A3A-417ABD2D8C63}" dt="2021-10-06T14:59:34.875" v="373"/>
          <ac:spMkLst>
            <pc:docMk/>
            <pc:sldMk cId="683401407" sldId="270"/>
            <ac:spMk id="4" creationId="{007013F7-D658-4C78-8EA1-064C9702338C}"/>
          </ac:spMkLst>
        </pc:spChg>
      </pc:sldChg>
      <pc:sldChg chg="modSp mod">
        <pc:chgData name="Cassidy Sparks" userId="cd857fe3-7741-442b-ac41-a89b3c2aca10" providerId="ADAL" clId="{22EAA5F1-F83C-4270-9A3A-417ABD2D8C63}" dt="2021-09-24T14:29:54.513" v="175" actId="20577"/>
        <pc:sldMkLst>
          <pc:docMk/>
          <pc:sldMk cId="1825884496" sldId="274"/>
        </pc:sldMkLst>
        <pc:spChg chg="mod">
          <ac:chgData name="Cassidy Sparks" userId="cd857fe3-7741-442b-ac41-a89b3c2aca10" providerId="ADAL" clId="{22EAA5F1-F83C-4270-9A3A-417ABD2D8C63}" dt="2021-09-24T14:29:54.513" v="175" actId="20577"/>
          <ac:spMkLst>
            <pc:docMk/>
            <pc:sldMk cId="1825884496" sldId="274"/>
            <ac:spMk id="4" creationId="{8B7ED5EF-8E18-4FEE-98CE-F89A24429778}"/>
          </ac:spMkLst>
        </pc:spChg>
      </pc:sldChg>
      <pc:sldChg chg="addSp delSp modSp mod chgLayout">
        <pc:chgData name="Cassidy Sparks" userId="cd857fe3-7741-442b-ac41-a89b3c2aca10" providerId="ADAL" clId="{22EAA5F1-F83C-4270-9A3A-417ABD2D8C63}" dt="2021-10-20T18:59:26.342" v="514" actId="27636"/>
        <pc:sldMkLst>
          <pc:docMk/>
          <pc:sldMk cId="1742991658" sldId="275"/>
        </pc:sldMkLst>
        <pc:spChg chg="del">
          <ac:chgData name="Cassidy Sparks" userId="cd857fe3-7741-442b-ac41-a89b3c2aca10" providerId="ADAL" clId="{22EAA5F1-F83C-4270-9A3A-417ABD2D8C63}" dt="2021-10-06T15:02:00.841" v="389" actId="700"/>
          <ac:spMkLst>
            <pc:docMk/>
            <pc:sldMk cId="1742991658" sldId="275"/>
            <ac:spMk id="2" creationId="{090541E2-16C5-4BFF-A88C-CEC9629E38C5}"/>
          </ac:spMkLst>
        </pc:spChg>
        <pc:spChg chg="del">
          <ac:chgData name="Cassidy Sparks" userId="cd857fe3-7741-442b-ac41-a89b3c2aca10" providerId="ADAL" clId="{22EAA5F1-F83C-4270-9A3A-417ABD2D8C63}" dt="2021-10-06T15:02:00.841" v="389" actId="700"/>
          <ac:spMkLst>
            <pc:docMk/>
            <pc:sldMk cId="1742991658" sldId="275"/>
            <ac:spMk id="3" creationId="{0EE74F30-6389-4439-B7B3-9C873FA9CFCF}"/>
          </ac:spMkLst>
        </pc:spChg>
        <pc:spChg chg="del mod">
          <ac:chgData name="Cassidy Sparks" userId="cd857fe3-7741-442b-ac41-a89b3c2aca10" providerId="ADAL" clId="{22EAA5F1-F83C-4270-9A3A-417ABD2D8C63}" dt="2021-10-06T15:02:00.841" v="389" actId="700"/>
          <ac:spMkLst>
            <pc:docMk/>
            <pc:sldMk cId="1742991658" sldId="275"/>
            <ac:spMk id="4" creationId="{FA431DF0-D1AE-4DBA-82E2-6063955E91A1}"/>
          </ac:spMkLst>
        </pc:spChg>
        <pc:spChg chg="add mod">
          <ac:chgData name="Cassidy Sparks" userId="cd857fe3-7741-442b-ac41-a89b3c2aca10" providerId="ADAL" clId="{22EAA5F1-F83C-4270-9A3A-417ABD2D8C63}" dt="2021-10-06T14:59:32.335" v="372"/>
          <ac:spMkLst>
            <pc:docMk/>
            <pc:sldMk cId="1742991658" sldId="275"/>
            <ac:spMk id="5" creationId="{532CDCC0-4042-4696-BCCD-621D992816D4}"/>
          </ac:spMkLst>
        </pc:spChg>
        <pc:spChg chg="add mod ord">
          <ac:chgData name="Cassidy Sparks" userId="cd857fe3-7741-442b-ac41-a89b3c2aca10" providerId="ADAL" clId="{22EAA5F1-F83C-4270-9A3A-417ABD2D8C63}" dt="2021-10-20T18:59:26.342" v="514" actId="27636"/>
          <ac:spMkLst>
            <pc:docMk/>
            <pc:sldMk cId="1742991658" sldId="275"/>
            <ac:spMk id="6" creationId="{757F34C7-12A5-4551-B0DC-163747533CA8}"/>
          </ac:spMkLst>
        </pc:spChg>
        <pc:spChg chg="add mod ord">
          <ac:chgData name="Cassidy Sparks" userId="cd857fe3-7741-442b-ac41-a89b3c2aca10" providerId="ADAL" clId="{22EAA5F1-F83C-4270-9A3A-417ABD2D8C63}" dt="2021-10-06T15:02:00.841" v="389" actId="700"/>
          <ac:spMkLst>
            <pc:docMk/>
            <pc:sldMk cId="1742991658" sldId="275"/>
            <ac:spMk id="7" creationId="{DEB9180D-79D7-4C6C-AEA7-38E2A35BA04D}"/>
          </ac:spMkLst>
        </pc:spChg>
        <pc:spChg chg="add mod ord">
          <ac:chgData name="Cassidy Sparks" userId="cd857fe3-7741-442b-ac41-a89b3c2aca10" providerId="ADAL" clId="{22EAA5F1-F83C-4270-9A3A-417ABD2D8C63}" dt="2021-10-06T15:02:00.841" v="389" actId="700"/>
          <ac:spMkLst>
            <pc:docMk/>
            <pc:sldMk cId="1742991658" sldId="275"/>
            <ac:spMk id="8" creationId="{D31DD297-D22E-4E14-AC9A-F52DEC89BF0E}"/>
          </ac:spMkLst>
        </pc:spChg>
      </pc:sldChg>
      <pc:sldChg chg="addSp delSp modSp mod setBg">
        <pc:chgData name="Cassidy Sparks" userId="cd857fe3-7741-442b-ac41-a89b3c2aca10" providerId="ADAL" clId="{22EAA5F1-F83C-4270-9A3A-417ABD2D8C63}" dt="2021-10-06T15:04:45.659" v="401" actId="14100"/>
        <pc:sldMkLst>
          <pc:docMk/>
          <pc:sldMk cId="3762106030" sldId="276"/>
        </pc:sldMkLst>
        <pc:spChg chg="mod">
          <ac:chgData name="Cassidy Sparks" userId="cd857fe3-7741-442b-ac41-a89b3c2aca10" providerId="ADAL" clId="{22EAA5F1-F83C-4270-9A3A-417ABD2D8C63}" dt="2021-10-06T15:04:45.659" v="401" actId="14100"/>
          <ac:spMkLst>
            <pc:docMk/>
            <pc:sldMk cId="3762106030" sldId="276"/>
            <ac:spMk id="3" creationId="{8C2C62C0-BD75-418F-A71B-4F11AA3BD4F5}"/>
          </ac:spMkLst>
        </pc:spChg>
        <pc:spChg chg="mod">
          <ac:chgData name="Cassidy Sparks" userId="cd857fe3-7741-442b-ac41-a89b3c2aca10" providerId="ADAL" clId="{22EAA5F1-F83C-4270-9A3A-417ABD2D8C63}" dt="2021-10-06T14:44:47.281" v="247" actId="14100"/>
          <ac:spMkLst>
            <pc:docMk/>
            <pc:sldMk cId="3762106030" sldId="276"/>
            <ac:spMk id="9" creationId="{7D6D389C-FFFB-42E7-9CA8-8D219238A26B}"/>
          </ac:spMkLst>
        </pc:spChg>
        <pc:spChg chg="add mod">
          <ac:chgData name="Cassidy Sparks" userId="cd857fe3-7741-442b-ac41-a89b3c2aca10" providerId="ADAL" clId="{22EAA5F1-F83C-4270-9A3A-417ABD2D8C63}" dt="2021-10-06T14:44:36.790" v="246" actId="14100"/>
          <ac:spMkLst>
            <pc:docMk/>
            <pc:sldMk cId="3762106030" sldId="276"/>
            <ac:spMk id="14" creationId="{5FFC76AD-DE23-4D61-86E1-BB9556A60616}"/>
          </ac:spMkLst>
        </pc:spChg>
        <pc:graphicFrameChg chg="mod modGraphic">
          <ac:chgData name="Cassidy Sparks" userId="cd857fe3-7741-442b-ac41-a89b3c2aca10" providerId="ADAL" clId="{22EAA5F1-F83C-4270-9A3A-417ABD2D8C63}" dt="2021-10-06T14:45:00.384" v="248" actId="1076"/>
          <ac:graphicFrameMkLst>
            <pc:docMk/>
            <pc:sldMk cId="3762106030" sldId="276"/>
            <ac:graphicFrameMk id="4" creationId="{4D672BFF-ABCC-4BFD-8A30-5FDF613A59D0}"/>
          </ac:graphicFrameMkLst>
        </pc:graphicFrameChg>
        <pc:picChg chg="del">
          <ac:chgData name="Cassidy Sparks" userId="cd857fe3-7741-442b-ac41-a89b3c2aca10" providerId="ADAL" clId="{22EAA5F1-F83C-4270-9A3A-417ABD2D8C63}" dt="2021-10-06T14:44:28.155" v="245" actId="478"/>
          <ac:picMkLst>
            <pc:docMk/>
            <pc:sldMk cId="3762106030" sldId="276"/>
            <ac:picMk id="13" creationId="{31E91A2E-A8D9-4B3D-965C-F6A032258434}"/>
          </ac:picMkLst>
        </pc:picChg>
      </pc:sldChg>
      <pc:sldChg chg="addSp delSp modSp mod chgLayout">
        <pc:chgData name="Cassidy Sparks" userId="cd857fe3-7741-442b-ac41-a89b3c2aca10" providerId="ADAL" clId="{22EAA5F1-F83C-4270-9A3A-417ABD2D8C63}" dt="2021-10-20T19:00:00.496" v="515" actId="700"/>
        <pc:sldMkLst>
          <pc:docMk/>
          <pc:sldMk cId="1064349685" sldId="279"/>
        </pc:sldMkLst>
        <pc:spChg chg="add del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2" creationId="{B2224785-253A-40C2-8522-11063E7FCA3C}"/>
          </ac:spMkLst>
        </pc:spChg>
        <pc:spChg chg="add del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3" creationId="{4338DAF8-3959-4C91-998C-AA0A4DC7795C}"/>
          </ac:spMkLst>
        </pc:spChg>
        <pc:spChg chg="add del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4" creationId="{51931EA9-87D9-41BF-872E-391CB9A35E44}"/>
          </ac:spMkLst>
        </pc:spChg>
        <pc:spChg chg="add del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5" creationId="{64435A36-BA1D-4CAD-8E2E-5141E4B84388}"/>
          </ac:spMkLst>
        </pc:spChg>
        <pc:spChg chg="add del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6" creationId="{BA3BD9C1-481D-45B9-B500-7921899270DA}"/>
          </ac:spMkLst>
        </pc:spChg>
        <pc:spChg chg="del">
          <ac:chgData name="Cassidy Sparks" userId="cd857fe3-7741-442b-ac41-a89b3c2aca10" providerId="ADAL" clId="{22EAA5F1-F83C-4270-9A3A-417ABD2D8C63}" dt="2021-10-06T15:05:05.919" v="402" actId="700"/>
          <ac:spMkLst>
            <pc:docMk/>
            <pc:sldMk cId="1064349685" sldId="279"/>
            <ac:spMk id="7" creationId="{0A300D8A-770B-4ACD-BED6-81F1E5152A30}"/>
          </ac:spMkLst>
        </pc:spChg>
        <pc:spChg chg="add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7" creationId="{DC632779-B1BB-4A19-9FE7-61B3EC9BA75D}"/>
          </ac:spMkLst>
        </pc:spChg>
        <pc:spChg chg="add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8" creationId="{6F534CFD-19AB-4B54-913E-F29A2B084A3A}"/>
          </ac:spMkLst>
        </pc:spChg>
        <pc:spChg chg="del">
          <ac:chgData name="Cassidy Sparks" userId="cd857fe3-7741-442b-ac41-a89b3c2aca10" providerId="ADAL" clId="{22EAA5F1-F83C-4270-9A3A-417ABD2D8C63}" dt="2021-10-06T15:05:05.919" v="402" actId="700"/>
          <ac:spMkLst>
            <pc:docMk/>
            <pc:sldMk cId="1064349685" sldId="279"/>
            <ac:spMk id="8" creationId="{D5D405EC-C665-4E57-A886-2BB4084A50E5}"/>
          </ac:spMkLst>
        </pc:spChg>
        <pc:spChg chg="del">
          <ac:chgData name="Cassidy Sparks" userId="cd857fe3-7741-442b-ac41-a89b3c2aca10" providerId="ADAL" clId="{22EAA5F1-F83C-4270-9A3A-417ABD2D8C63}" dt="2021-10-06T15:05:05.919" v="402" actId="700"/>
          <ac:spMkLst>
            <pc:docMk/>
            <pc:sldMk cId="1064349685" sldId="279"/>
            <ac:spMk id="9" creationId="{30F9C44E-9693-46E0-A4D4-46224800B705}"/>
          </ac:spMkLst>
        </pc:spChg>
        <pc:spChg chg="add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9" creationId="{8E2168E1-7C5E-48A1-A32B-9178AF75D9C4}"/>
          </ac:spMkLst>
        </pc:spChg>
        <pc:spChg chg="add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10" creationId="{1277F74A-5DC7-4847-8E94-385EEB0C767C}"/>
          </ac:spMkLst>
        </pc:spChg>
        <pc:spChg chg="del">
          <ac:chgData name="Cassidy Sparks" userId="cd857fe3-7741-442b-ac41-a89b3c2aca10" providerId="ADAL" clId="{22EAA5F1-F83C-4270-9A3A-417ABD2D8C63}" dt="2021-10-06T15:05:05.919" v="402" actId="700"/>
          <ac:spMkLst>
            <pc:docMk/>
            <pc:sldMk cId="1064349685" sldId="279"/>
            <ac:spMk id="10" creationId="{3C80D15C-817A-4EC8-81D2-151C58E64E9C}"/>
          </ac:spMkLst>
        </pc:spChg>
        <pc:spChg chg="del">
          <ac:chgData name="Cassidy Sparks" userId="cd857fe3-7741-442b-ac41-a89b3c2aca10" providerId="ADAL" clId="{22EAA5F1-F83C-4270-9A3A-417ABD2D8C63}" dt="2021-10-06T15:05:05.919" v="402" actId="700"/>
          <ac:spMkLst>
            <pc:docMk/>
            <pc:sldMk cId="1064349685" sldId="279"/>
            <ac:spMk id="11" creationId="{A753F29C-7AB8-47EC-8CC1-D9C63BAB41EC}"/>
          </ac:spMkLst>
        </pc:spChg>
        <pc:spChg chg="add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11" creationId="{C67B050D-A5AB-41FE-B947-D55E9E130A26}"/>
          </ac:spMkLst>
        </pc:spChg>
        <pc:spChg chg="del">
          <ac:chgData name="Cassidy Sparks" userId="cd857fe3-7741-442b-ac41-a89b3c2aca10" providerId="ADAL" clId="{22EAA5F1-F83C-4270-9A3A-417ABD2D8C63}" dt="2021-10-06T15:05:05.919" v="402" actId="700"/>
          <ac:spMkLst>
            <pc:docMk/>
            <pc:sldMk cId="1064349685" sldId="279"/>
            <ac:spMk id="12" creationId="{A197EF52-2B2E-493E-BBCA-D05160F11E82}"/>
          </ac:spMkLst>
        </pc:spChg>
        <pc:spChg chg="add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12" creationId="{CA855774-DE7F-40A0-9B53-DAD3A3F298EC}"/>
          </ac:spMkLst>
        </pc:spChg>
        <pc:spChg chg="add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13" creationId="{735DC7FD-6A65-4C45-95D1-D943A919BA0F}"/>
          </ac:spMkLst>
        </pc:spChg>
        <pc:spChg chg="del">
          <ac:chgData name="Cassidy Sparks" userId="cd857fe3-7741-442b-ac41-a89b3c2aca10" providerId="ADAL" clId="{22EAA5F1-F83C-4270-9A3A-417ABD2D8C63}" dt="2021-10-06T15:05:05.919" v="402" actId="700"/>
          <ac:spMkLst>
            <pc:docMk/>
            <pc:sldMk cId="1064349685" sldId="279"/>
            <ac:spMk id="13" creationId="{D049E35F-AB8D-4DD8-BE93-900D5727973E}"/>
          </ac:spMkLst>
        </pc:spChg>
        <pc:spChg chg="add mod">
          <ac:chgData name="Cassidy Sparks" userId="cd857fe3-7741-442b-ac41-a89b3c2aca10" providerId="ADAL" clId="{22EAA5F1-F83C-4270-9A3A-417ABD2D8C63}" dt="2021-10-06T14:59:45.648" v="375"/>
          <ac:spMkLst>
            <pc:docMk/>
            <pc:sldMk cId="1064349685" sldId="279"/>
            <ac:spMk id="14" creationId="{21EFB69E-35D2-4080-AFA0-36BCA2FD6C48}"/>
          </ac:spMkLst>
        </pc:spChg>
        <pc:spChg chg="add del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15" creationId="{B4D8FA21-D876-40F8-A2E4-6C616687C347}"/>
          </ac:spMkLst>
        </pc:spChg>
        <pc:spChg chg="add del mod ord">
          <ac:chgData name="Cassidy Sparks" userId="cd857fe3-7741-442b-ac41-a89b3c2aca10" providerId="ADAL" clId="{22EAA5F1-F83C-4270-9A3A-417ABD2D8C63}" dt="2021-10-20T19:00:00.496" v="515" actId="700"/>
          <ac:spMkLst>
            <pc:docMk/>
            <pc:sldMk cId="1064349685" sldId="279"/>
            <ac:spMk id="16" creationId="{E1EDA042-54EC-4957-8603-1E637E2CD3A3}"/>
          </ac:spMkLst>
        </pc:spChg>
      </pc:sldChg>
      <pc:sldChg chg="modSp add del mod setBg">
        <pc:chgData name="Cassidy Sparks" userId="cd857fe3-7741-442b-ac41-a89b3c2aca10" providerId="ADAL" clId="{22EAA5F1-F83C-4270-9A3A-417ABD2D8C63}" dt="2021-10-06T14:51:29.564" v="331" actId="2696"/>
        <pc:sldMkLst>
          <pc:docMk/>
          <pc:sldMk cId="1631883008" sldId="281"/>
        </pc:sldMkLst>
        <pc:spChg chg="mod">
          <ac:chgData name="Cassidy Sparks" userId="cd857fe3-7741-442b-ac41-a89b3c2aca10" providerId="ADAL" clId="{22EAA5F1-F83C-4270-9A3A-417ABD2D8C63}" dt="2021-10-06T14:48:36.751" v="278" actId="207"/>
          <ac:spMkLst>
            <pc:docMk/>
            <pc:sldMk cId="1631883008" sldId="281"/>
            <ac:spMk id="9" creationId="{7D6D389C-FFFB-42E7-9CA8-8D219238A26B}"/>
          </ac:spMkLst>
        </pc:spChg>
      </pc:sldChg>
      <pc:sldChg chg="addSp delSp modSp add mod">
        <pc:chgData name="Cassidy Sparks" userId="cd857fe3-7741-442b-ac41-a89b3c2aca10" providerId="ADAL" clId="{22EAA5F1-F83C-4270-9A3A-417ABD2D8C63}" dt="2021-10-06T14:54:06.111" v="345" actId="2085"/>
        <pc:sldMkLst>
          <pc:docMk/>
          <pc:sldMk cId="3417054131" sldId="282"/>
        </pc:sldMkLst>
        <pc:spChg chg="add mod">
          <ac:chgData name="Cassidy Sparks" userId="cd857fe3-7741-442b-ac41-a89b3c2aca10" providerId="ADAL" clId="{22EAA5F1-F83C-4270-9A3A-417ABD2D8C63}" dt="2021-10-06T14:53:54.719" v="342" actId="2085"/>
          <ac:spMkLst>
            <pc:docMk/>
            <pc:sldMk cId="3417054131" sldId="282"/>
            <ac:spMk id="2" creationId="{67E7A4CA-9053-4E4B-93C1-6E8C8E6C52E2}"/>
          </ac:spMkLst>
        </pc:spChg>
        <pc:spChg chg="mod">
          <ac:chgData name="Cassidy Sparks" userId="cd857fe3-7741-442b-ac41-a89b3c2aca10" providerId="ADAL" clId="{22EAA5F1-F83C-4270-9A3A-417ABD2D8C63}" dt="2021-10-06T14:51:14.153" v="330" actId="207"/>
          <ac:spMkLst>
            <pc:docMk/>
            <pc:sldMk cId="3417054131" sldId="282"/>
            <ac:spMk id="9" creationId="{7D6D389C-FFFB-42E7-9CA8-8D219238A26B}"/>
          </ac:spMkLst>
        </pc:spChg>
        <pc:spChg chg="add mod">
          <ac:chgData name="Cassidy Sparks" userId="cd857fe3-7741-442b-ac41-a89b3c2aca10" providerId="ADAL" clId="{22EAA5F1-F83C-4270-9A3A-417ABD2D8C63}" dt="2021-10-06T14:53:58.639" v="343" actId="2085"/>
          <ac:spMkLst>
            <pc:docMk/>
            <pc:sldMk cId="3417054131" sldId="282"/>
            <ac:spMk id="13" creationId="{4D9FEC59-4E2D-4767-A25A-66ACE327959E}"/>
          </ac:spMkLst>
        </pc:spChg>
        <pc:spChg chg="add mod">
          <ac:chgData name="Cassidy Sparks" userId="cd857fe3-7741-442b-ac41-a89b3c2aca10" providerId="ADAL" clId="{22EAA5F1-F83C-4270-9A3A-417ABD2D8C63}" dt="2021-10-06T14:54:02.281" v="344" actId="2085"/>
          <ac:spMkLst>
            <pc:docMk/>
            <pc:sldMk cId="3417054131" sldId="282"/>
            <ac:spMk id="15" creationId="{E43A8935-70B9-47AC-B079-B32365DFC10C}"/>
          </ac:spMkLst>
        </pc:spChg>
        <pc:spChg chg="add mod">
          <ac:chgData name="Cassidy Sparks" userId="cd857fe3-7741-442b-ac41-a89b3c2aca10" providerId="ADAL" clId="{22EAA5F1-F83C-4270-9A3A-417ABD2D8C63}" dt="2021-10-06T14:54:06.111" v="345" actId="2085"/>
          <ac:spMkLst>
            <pc:docMk/>
            <pc:sldMk cId="3417054131" sldId="282"/>
            <ac:spMk id="16" creationId="{1EA04402-9E57-4EC3-BFE7-B0024965A99C}"/>
          </ac:spMkLst>
        </pc:spChg>
        <pc:graphicFrameChg chg="mod modGraphic">
          <ac:chgData name="Cassidy Sparks" userId="cd857fe3-7741-442b-ac41-a89b3c2aca10" providerId="ADAL" clId="{22EAA5F1-F83C-4270-9A3A-417ABD2D8C63}" dt="2021-10-06T14:51:03.134" v="296"/>
          <ac:graphicFrameMkLst>
            <pc:docMk/>
            <pc:sldMk cId="3417054131" sldId="282"/>
            <ac:graphicFrameMk id="4" creationId="{4D672BFF-ABCC-4BFD-8A30-5FDF613A59D0}"/>
          </ac:graphicFrameMkLst>
        </pc:graphicFrameChg>
        <pc:picChg chg="del mod">
          <ac:chgData name="Cassidy Sparks" userId="cd857fe3-7741-442b-ac41-a89b3c2aca10" providerId="ADAL" clId="{22EAA5F1-F83C-4270-9A3A-417ABD2D8C63}" dt="2021-10-06T14:50:07.548" v="290" actId="478"/>
          <ac:picMkLst>
            <pc:docMk/>
            <pc:sldMk cId="3417054131" sldId="282"/>
            <ac:picMk id="7" creationId="{04504619-5596-4EDE-B7B8-B2A9D42746A5}"/>
          </ac:picMkLst>
        </pc:picChg>
        <pc:picChg chg="del">
          <ac:chgData name="Cassidy Sparks" userId="cd857fe3-7741-442b-ac41-a89b3c2aca10" providerId="ADAL" clId="{22EAA5F1-F83C-4270-9A3A-417ABD2D8C63}" dt="2021-10-06T14:50:08.396" v="291" actId="478"/>
          <ac:picMkLst>
            <pc:docMk/>
            <pc:sldMk cId="3417054131" sldId="282"/>
            <ac:picMk id="10" creationId="{40BEB1C4-5994-4371-9D0A-12DB27E2EAB7}"/>
          </ac:picMkLst>
        </pc:picChg>
        <pc:picChg chg="del">
          <ac:chgData name="Cassidy Sparks" userId="cd857fe3-7741-442b-ac41-a89b3c2aca10" providerId="ADAL" clId="{22EAA5F1-F83C-4270-9A3A-417ABD2D8C63}" dt="2021-10-06T14:50:09.425" v="292" actId="478"/>
          <ac:picMkLst>
            <pc:docMk/>
            <pc:sldMk cId="3417054131" sldId="282"/>
            <ac:picMk id="11" creationId="{70A24832-30C9-4512-BD91-1A37DEF2D357}"/>
          </ac:picMkLst>
        </pc:picChg>
        <pc:picChg chg="del">
          <ac:chgData name="Cassidy Sparks" userId="cd857fe3-7741-442b-ac41-a89b3c2aca10" providerId="ADAL" clId="{22EAA5F1-F83C-4270-9A3A-417ABD2D8C63}" dt="2021-10-06T14:50:10.322" v="293" actId="478"/>
          <ac:picMkLst>
            <pc:docMk/>
            <pc:sldMk cId="3417054131" sldId="282"/>
            <ac:picMk id="12" creationId="{6F5B963F-8C1B-45EE-AA81-D230142406A3}"/>
          </ac:picMkLst>
        </pc:picChg>
      </pc:sldChg>
      <pc:sldChg chg="add del">
        <pc:chgData name="Cassidy Sparks" userId="cd857fe3-7741-442b-ac41-a89b3c2aca10" providerId="ADAL" clId="{22EAA5F1-F83C-4270-9A3A-417ABD2D8C63}" dt="2021-10-06T14:48:58.547" v="280" actId="2696"/>
        <pc:sldMkLst>
          <pc:docMk/>
          <pc:sldMk cId="3771880894" sldId="282"/>
        </pc:sldMkLst>
      </pc:sldChg>
      <pc:sldChg chg="addSp delSp modSp add mod ord chgLayout">
        <pc:chgData name="Cassidy Sparks" userId="cd857fe3-7741-442b-ac41-a89b3c2aca10" providerId="ADAL" clId="{22EAA5F1-F83C-4270-9A3A-417ABD2D8C63}" dt="2021-10-20T19:00:17.295" v="518" actId="1076"/>
        <pc:sldMkLst>
          <pc:docMk/>
          <pc:sldMk cId="2368392377" sldId="283"/>
        </pc:sldMkLst>
        <pc:spChg chg="add mod ord">
          <ac:chgData name="Cassidy Sparks" userId="cd857fe3-7741-442b-ac41-a89b3c2aca10" providerId="ADAL" clId="{22EAA5F1-F83C-4270-9A3A-417ABD2D8C63}" dt="2021-10-20T19:00:08.079" v="516" actId="700"/>
          <ac:spMkLst>
            <pc:docMk/>
            <pc:sldMk cId="2368392377" sldId="283"/>
            <ac:spMk id="2" creationId="{01E284A6-3F83-4C2B-9455-DCBE0059B561}"/>
          </ac:spMkLst>
        </pc:spChg>
        <pc:spChg chg="del">
          <ac:chgData name="Cassidy Sparks" userId="cd857fe3-7741-442b-ac41-a89b3c2aca10" providerId="ADAL" clId="{22EAA5F1-F83C-4270-9A3A-417ABD2D8C63}" dt="2021-10-06T14:56:55.197" v="359" actId="478"/>
          <ac:spMkLst>
            <pc:docMk/>
            <pc:sldMk cId="2368392377" sldId="283"/>
            <ac:spMk id="2" creationId="{090541E2-16C5-4BFF-A88C-CEC9629E38C5}"/>
          </ac:spMkLst>
        </pc:spChg>
        <pc:spChg chg="del mod">
          <ac:chgData name="Cassidy Sparks" userId="cd857fe3-7741-442b-ac41-a89b3c2aca10" providerId="ADAL" clId="{22EAA5F1-F83C-4270-9A3A-417ABD2D8C63}" dt="2021-10-06T15:02:26.605" v="391" actId="700"/>
          <ac:spMkLst>
            <pc:docMk/>
            <pc:sldMk cId="2368392377" sldId="283"/>
            <ac:spMk id="3" creationId="{0EE74F30-6389-4439-B7B3-9C873FA9CFCF}"/>
          </ac:spMkLst>
        </pc:spChg>
        <pc:spChg chg="add del mod ord">
          <ac:chgData name="Cassidy Sparks" userId="cd857fe3-7741-442b-ac41-a89b3c2aca10" providerId="ADAL" clId="{22EAA5F1-F83C-4270-9A3A-417ABD2D8C63}" dt="2021-10-20T19:00:12.087" v="517" actId="478"/>
          <ac:spMkLst>
            <pc:docMk/>
            <pc:sldMk cId="2368392377" sldId="283"/>
            <ac:spMk id="3" creationId="{5955095A-F060-4EAF-B359-1A627883159B}"/>
          </ac:spMkLst>
        </pc:spChg>
        <pc:spChg chg="add mod ord">
          <ac:chgData name="Cassidy Sparks" userId="cd857fe3-7741-442b-ac41-a89b3c2aca10" providerId="ADAL" clId="{22EAA5F1-F83C-4270-9A3A-417ABD2D8C63}" dt="2021-10-20T19:00:17.295" v="518" actId="1076"/>
          <ac:spMkLst>
            <pc:docMk/>
            <pc:sldMk cId="2368392377" sldId="283"/>
            <ac:spMk id="4" creationId="{80DDD17A-B85C-4CBA-B156-23D820602E04}"/>
          </ac:spMkLst>
        </pc:spChg>
        <pc:spChg chg="del mod">
          <ac:chgData name="Cassidy Sparks" userId="cd857fe3-7741-442b-ac41-a89b3c2aca10" providerId="ADAL" clId="{22EAA5F1-F83C-4270-9A3A-417ABD2D8C63}" dt="2021-10-06T15:02:26.605" v="391" actId="700"/>
          <ac:spMkLst>
            <pc:docMk/>
            <pc:sldMk cId="2368392377" sldId="283"/>
            <ac:spMk id="4" creationId="{FA431DF0-D1AE-4DBA-82E2-6063955E91A1}"/>
          </ac:spMkLst>
        </pc:spChg>
        <pc:spChg chg="add mod">
          <ac:chgData name="Cassidy Sparks" userId="cd857fe3-7741-442b-ac41-a89b3c2aca10" providerId="ADAL" clId="{22EAA5F1-F83C-4270-9A3A-417ABD2D8C63}" dt="2021-10-06T15:04:10.982" v="400" actId="1035"/>
          <ac:spMkLst>
            <pc:docMk/>
            <pc:sldMk cId="2368392377" sldId="283"/>
            <ac:spMk id="5" creationId="{953D6391-A096-4D54-9E7D-2648E9632884}"/>
          </ac:spMkLst>
        </pc:spChg>
        <pc:spChg chg="add mod">
          <ac:chgData name="Cassidy Sparks" userId="cd857fe3-7741-442b-ac41-a89b3c2aca10" providerId="ADAL" clId="{22EAA5F1-F83C-4270-9A3A-417ABD2D8C63}" dt="2021-10-06T15:04:10.982" v="400" actId="1035"/>
          <ac:spMkLst>
            <pc:docMk/>
            <pc:sldMk cId="2368392377" sldId="283"/>
            <ac:spMk id="7" creationId="{8C3F771A-CD14-4956-9218-1C6DC4155341}"/>
          </ac:spMkLst>
        </pc:spChg>
        <pc:spChg chg="add mod">
          <ac:chgData name="Cassidy Sparks" userId="cd857fe3-7741-442b-ac41-a89b3c2aca10" providerId="ADAL" clId="{22EAA5F1-F83C-4270-9A3A-417ABD2D8C63}" dt="2021-10-06T15:04:10.982" v="400" actId="1035"/>
          <ac:spMkLst>
            <pc:docMk/>
            <pc:sldMk cId="2368392377" sldId="283"/>
            <ac:spMk id="8" creationId="{974121CD-6E8B-49DD-A05A-CBD393C7B59B}"/>
          </ac:spMkLst>
        </pc:spChg>
        <pc:spChg chg="add mod">
          <ac:chgData name="Cassidy Sparks" userId="cd857fe3-7741-442b-ac41-a89b3c2aca10" providerId="ADAL" clId="{22EAA5F1-F83C-4270-9A3A-417ABD2D8C63}" dt="2021-10-06T15:04:10.982" v="400" actId="1035"/>
          <ac:spMkLst>
            <pc:docMk/>
            <pc:sldMk cId="2368392377" sldId="283"/>
            <ac:spMk id="9" creationId="{E08A81E3-C0D9-4BA7-8F74-B5EBFB459029}"/>
          </ac:spMkLst>
        </pc:spChg>
        <pc:spChg chg="add mod">
          <ac:chgData name="Cassidy Sparks" userId="cd857fe3-7741-442b-ac41-a89b3c2aca10" providerId="ADAL" clId="{22EAA5F1-F83C-4270-9A3A-417ABD2D8C63}" dt="2021-10-06T15:04:10.982" v="400" actId="1035"/>
          <ac:spMkLst>
            <pc:docMk/>
            <pc:sldMk cId="2368392377" sldId="283"/>
            <ac:spMk id="10" creationId="{5535B430-C677-4AB7-810F-054A00624044}"/>
          </ac:spMkLst>
        </pc:spChg>
        <pc:spChg chg="add mod">
          <ac:chgData name="Cassidy Sparks" userId="cd857fe3-7741-442b-ac41-a89b3c2aca10" providerId="ADAL" clId="{22EAA5F1-F83C-4270-9A3A-417ABD2D8C63}" dt="2021-10-06T14:59:38.129" v="374"/>
          <ac:spMkLst>
            <pc:docMk/>
            <pc:sldMk cId="2368392377" sldId="283"/>
            <ac:spMk id="11" creationId="{6D539825-6AD8-4464-B036-389AEC8ABE66}"/>
          </ac:spMkLst>
        </pc:spChg>
        <pc:spChg chg="add del mod ord">
          <ac:chgData name="Cassidy Sparks" userId="cd857fe3-7741-442b-ac41-a89b3c2aca10" providerId="ADAL" clId="{22EAA5F1-F83C-4270-9A3A-417ABD2D8C63}" dt="2021-10-20T19:00:08.079" v="516" actId="700"/>
          <ac:spMkLst>
            <pc:docMk/>
            <pc:sldMk cId="2368392377" sldId="283"/>
            <ac:spMk id="12" creationId="{B9F1439D-288D-4649-B79F-115EA4446EEE}"/>
          </ac:spMkLst>
        </pc:spChg>
        <pc:spChg chg="add del mod ord">
          <ac:chgData name="Cassidy Sparks" userId="cd857fe3-7741-442b-ac41-a89b3c2aca10" providerId="ADAL" clId="{22EAA5F1-F83C-4270-9A3A-417ABD2D8C63}" dt="2021-10-06T15:02:30.186" v="392" actId="478"/>
          <ac:spMkLst>
            <pc:docMk/>
            <pc:sldMk cId="2368392377" sldId="283"/>
            <ac:spMk id="13" creationId="{3CD5AC07-224A-4A19-9591-8D1D3E5DE814}"/>
          </ac:spMkLst>
        </pc:spChg>
        <pc:spChg chg="add del mod ord">
          <ac:chgData name="Cassidy Sparks" userId="cd857fe3-7741-442b-ac41-a89b3c2aca10" providerId="ADAL" clId="{22EAA5F1-F83C-4270-9A3A-417ABD2D8C63}" dt="2021-10-20T19:00:08.079" v="516" actId="700"/>
          <ac:spMkLst>
            <pc:docMk/>
            <pc:sldMk cId="2368392377" sldId="283"/>
            <ac:spMk id="14" creationId="{437FE79B-DA29-4A6E-83A9-716C74CAD7A8}"/>
          </ac:spMkLst>
        </pc:spChg>
        <pc:graphicFrameChg chg="add mod modGraphic">
          <ac:chgData name="Cassidy Sparks" userId="cd857fe3-7741-442b-ac41-a89b3c2aca10" providerId="ADAL" clId="{22EAA5F1-F83C-4270-9A3A-417ABD2D8C63}" dt="2021-10-06T15:04:10.982" v="400" actId="1035"/>
          <ac:graphicFrameMkLst>
            <pc:docMk/>
            <pc:sldMk cId="2368392377" sldId="283"/>
            <ac:graphicFrameMk id="6" creationId="{ABEEA16C-A182-4F22-A314-393EAA460FC4}"/>
          </ac:graphicFrameMkLst>
        </pc:graphicFrameChg>
      </pc:sldChg>
      <pc:sldMasterChg chg="modSp modSldLayout">
        <pc:chgData name="Cassidy Sparks" userId="cd857fe3-7741-442b-ac41-a89b3c2aca10" providerId="ADAL" clId="{22EAA5F1-F83C-4270-9A3A-417ABD2D8C63}" dt="2021-10-20T18:58:54.016" v="512"/>
        <pc:sldMasterMkLst>
          <pc:docMk/>
          <pc:sldMasterMk cId="4287028849" sldId="2147483648"/>
        </pc:sldMasterMkLst>
        <pc:spChg chg="mod">
          <ac:chgData name="Cassidy Sparks" userId="cd857fe3-7741-442b-ac41-a89b3c2aca10" providerId="ADAL" clId="{22EAA5F1-F83C-4270-9A3A-417ABD2D8C63}" dt="2021-09-29T12:54:12.069" v="212" actId="2711"/>
          <ac:spMkLst>
            <pc:docMk/>
            <pc:sldMasterMk cId="4287028849" sldId="2147483648"/>
            <ac:spMk id="2" creationId="{00000000-0000-0000-0000-000000000000}"/>
          </ac:spMkLst>
        </pc:spChg>
        <pc:spChg chg="mod">
          <ac:chgData name="Cassidy Sparks" userId="cd857fe3-7741-442b-ac41-a89b3c2aca10" providerId="ADAL" clId="{22EAA5F1-F83C-4270-9A3A-417ABD2D8C63}" dt="2021-09-29T12:54:16.524" v="213" actId="2711"/>
          <ac:spMkLst>
            <pc:docMk/>
            <pc:sldMasterMk cId="4287028849" sldId="2147483648"/>
            <ac:spMk id="3" creationId="{00000000-0000-0000-0000-000000000000}"/>
          </ac:spMkLst>
        </pc:spChg>
        <pc:spChg chg="mod">
          <ac:chgData name="Cassidy Sparks" userId="cd857fe3-7741-442b-ac41-a89b3c2aca10" providerId="ADAL" clId="{22EAA5F1-F83C-4270-9A3A-417ABD2D8C63}" dt="2021-09-29T12:54:20.151" v="214" actId="2711"/>
          <ac:spMkLst>
            <pc:docMk/>
            <pc:sldMasterMk cId="4287028849" sldId="2147483648"/>
            <ac:spMk id="4" creationId="{00000000-0000-0000-0000-000000000000}"/>
          </ac:spMkLst>
        </pc:spChg>
        <pc:spChg chg="mod">
          <ac:chgData name="Cassidy Sparks" userId="cd857fe3-7741-442b-ac41-a89b3c2aca10" providerId="ADAL" clId="{22EAA5F1-F83C-4270-9A3A-417ABD2D8C63}" dt="2021-09-29T12:54:23.637" v="215" actId="2711"/>
          <ac:spMkLst>
            <pc:docMk/>
            <pc:sldMasterMk cId="4287028849" sldId="2147483648"/>
            <ac:spMk id="5" creationId="{00000000-0000-0000-0000-000000000000}"/>
          </ac:spMkLst>
        </pc:spChg>
        <pc:sldLayoutChg chg="modSp mod">
          <pc:chgData name="Cassidy Sparks" userId="cd857fe3-7741-442b-ac41-a89b3c2aca10" providerId="ADAL" clId="{22EAA5F1-F83C-4270-9A3A-417ABD2D8C63}" dt="2021-10-06T20:26:22.848" v="409" actId="14100"/>
          <pc:sldLayoutMkLst>
            <pc:docMk/>
            <pc:sldMasterMk cId="4287028849" sldId="2147483648"/>
            <pc:sldLayoutMk cId="2601541020" sldId="2147483651"/>
          </pc:sldLayoutMkLst>
          <pc:spChg chg="mod">
            <ac:chgData name="Cassidy Sparks" userId="cd857fe3-7741-442b-ac41-a89b3c2aca10" providerId="ADAL" clId="{22EAA5F1-F83C-4270-9A3A-417ABD2D8C63}" dt="2021-09-24T14:25:32.868" v="2" actId="207"/>
            <ac:spMkLst>
              <pc:docMk/>
              <pc:sldMasterMk cId="4287028849" sldId="2147483648"/>
              <pc:sldLayoutMk cId="2601541020" sldId="2147483651"/>
              <ac:spMk id="7" creationId="{A9E27D8C-353B-401C-B111-72ADE3E946E2}"/>
            </ac:spMkLst>
          </pc:spChg>
          <pc:spChg chg="mod">
            <ac:chgData name="Cassidy Sparks" userId="cd857fe3-7741-442b-ac41-a89b3c2aca10" providerId="ADAL" clId="{22EAA5F1-F83C-4270-9A3A-417ABD2D8C63}" dt="2021-10-06T20:26:22.848" v="409" actId="14100"/>
            <ac:spMkLst>
              <pc:docMk/>
              <pc:sldMasterMk cId="4287028849" sldId="2147483648"/>
              <pc:sldLayoutMk cId="2601541020" sldId="2147483651"/>
              <ac:spMk id="13" creationId="{787C99FD-4B33-4036-9832-BBF05A0626F1}"/>
            </ac:spMkLst>
          </pc:spChg>
          <pc:spChg chg="mod">
            <ac:chgData name="Cassidy Sparks" userId="cd857fe3-7741-442b-ac41-a89b3c2aca10" providerId="ADAL" clId="{22EAA5F1-F83C-4270-9A3A-417ABD2D8C63}" dt="2021-09-29T12:52:42.263" v="197" actId="2711"/>
            <ac:spMkLst>
              <pc:docMk/>
              <pc:sldMasterMk cId="4287028849" sldId="2147483648"/>
              <pc:sldLayoutMk cId="2601541020" sldId="2147483651"/>
              <ac:spMk id="14" creationId="{FADAEA9F-E822-4991-ADA1-26F8D9464D34}"/>
            </ac:spMkLst>
          </pc:spChg>
        </pc:sldLayoutChg>
        <pc:sldLayoutChg chg="modSp setBg">
          <pc:chgData name="Cassidy Sparks" userId="cd857fe3-7741-442b-ac41-a89b3c2aca10" providerId="ADAL" clId="{22EAA5F1-F83C-4270-9A3A-417ABD2D8C63}" dt="2021-09-29T12:54:03.753" v="211" actId="2711"/>
          <pc:sldLayoutMkLst>
            <pc:docMk/>
            <pc:sldMasterMk cId="4287028849" sldId="2147483648"/>
            <pc:sldLayoutMk cId="1811003797" sldId="2147483655"/>
          </pc:sldLayoutMkLst>
          <pc:spChg chg="mod">
            <ac:chgData name="Cassidy Sparks" userId="cd857fe3-7741-442b-ac41-a89b3c2aca10" providerId="ADAL" clId="{22EAA5F1-F83C-4270-9A3A-417ABD2D8C63}" dt="2021-09-29T12:53:59.460" v="210" actId="2711"/>
            <ac:spMkLst>
              <pc:docMk/>
              <pc:sldMasterMk cId="4287028849" sldId="2147483648"/>
              <pc:sldLayoutMk cId="1811003797" sldId="2147483655"/>
              <ac:spMk id="13" creationId="{B4279AD6-AA56-4159-8F23-A25AC7089100}"/>
            </ac:spMkLst>
          </pc:spChg>
          <pc:spChg chg="mod">
            <ac:chgData name="Cassidy Sparks" userId="cd857fe3-7741-442b-ac41-a89b3c2aca10" providerId="ADAL" clId="{22EAA5F1-F83C-4270-9A3A-417ABD2D8C63}" dt="2021-09-29T12:54:03.753" v="211" actId="2711"/>
            <ac:spMkLst>
              <pc:docMk/>
              <pc:sldMasterMk cId="4287028849" sldId="2147483648"/>
              <pc:sldLayoutMk cId="1811003797" sldId="2147483655"/>
              <ac:spMk id="14" creationId="{FD519BBB-2F9F-45A4-AACC-8293FC3AED3A}"/>
            </ac:spMkLst>
          </pc:spChg>
        </pc:sldLayoutChg>
        <pc:sldLayoutChg chg="addSp delSp modSp mod">
          <pc:chgData name="Cassidy Sparks" userId="cd857fe3-7741-442b-ac41-a89b3c2aca10" providerId="ADAL" clId="{22EAA5F1-F83C-4270-9A3A-417ABD2D8C63}" dt="2021-10-20T18:58:47.624" v="508"/>
          <pc:sldLayoutMkLst>
            <pc:docMk/>
            <pc:sldMasterMk cId="4287028849" sldId="2147483648"/>
            <pc:sldLayoutMk cId="768017594" sldId="2147483664"/>
          </pc:sldLayoutMkLst>
          <pc:spChg chg="add del mod">
            <ac:chgData name="Cassidy Sparks" userId="cd857fe3-7741-442b-ac41-a89b3c2aca10" providerId="ADAL" clId="{22EAA5F1-F83C-4270-9A3A-417ABD2D8C63}" dt="2021-10-20T18:58:46.622" v="507" actId="478"/>
            <ac:spMkLst>
              <pc:docMk/>
              <pc:sldMasterMk cId="4287028849" sldId="2147483648"/>
              <pc:sldLayoutMk cId="768017594" sldId="2147483664"/>
              <ac:spMk id="11" creationId="{B48B21A0-4980-44A5-90C9-A7BF86BA844B}"/>
            </ac:spMkLst>
          </pc:spChg>
          <pc:spChg chg="add mod">
            <ac:chgData name="Cassidy Sparks" userId="cd857fe3-7741-442b-ac41-a89b3c2aca10" providerId="ADAL" clId="{22EAA5F1-F83C-4270-9A3A-417ABD2D8C63}" dt="2021-10-20T18:58:47.624" v="508"/>
            <ac:spMkLst>
              <pc:docMk/>
              <pc:sldMasterMk cId="4287028849" sldId="2147483648"/>
              <pc:sldLayoutMk cId="768017594" sldId="2147483664"/>
              <ac:spMk id="12" creationId="{14538D7A-A029-457C-B7F0-3B3CBF3DE81C}"/>
            </ac:spMkLst>
          </pc:spChg>
          <pc:spChg chg="add mod">
            <ac:chgData name="Cassidy Sparks" userId="cd857fe3-7741-442b-ac41-a89b3c2aca10" providerId="ADAL" clId="{22EAA5F1-F83C-4270-9A3A-417ABD2D8C63}" dt="2021-10-20T18:58:47.624" v="508"/>
            <ac:spMkLst>
              <pc:docMk/>
              <pc:sldMasterMk cId="4287028849" sldId="2147483648"/>
              <pc:sldLayoutMk cId="768017594" sldId="2147483664"/>
              <ac:spMk id="14" creationId="{4DC0159B-A3CA-456A-AD7D-165C87BCE080}"/>
            </ac:spMkLst>
          </pc:spChg>
          <pc:spChg chg="del mod">
            <ac:chgData name="Cassidy Sparks" userId="cd857fe3-7741-442b-ac41-a89b3c2aca10" providerId="ADAL" clId="{22EAA5F1-F83C-4270-9A3A-417ABD2D8C63}" dt="2021-10-20T18:58:45.063" v="506" actId="478"/>
            <ac:spMkLst>
              <pc:docMk/>
              <pc:sldMasterMk cId="4287028849" sldId="2147483648"/>
              <pc:sldLayoutMk cId="768017594" sldId="2147483664"/>
              <ac:spMk id="21" creationId="{4D30305D-EFE6-4CA1-8B37-CC565F8C00BE}"/>
            </ac:spMkLst>
          </pc:spChg>
          <pc:spChg chg="mod">
            <ac:chgData name="Cassidy Sparks" userId="cd857fe3-7741-442b-ac41-a89b3c2aca10" providerId="ADAL" clId="{22EAA5F1-F83C-4270-9A3A-417ABD2D8C63}" dt="2021-09-29T12:53:20.587" v="202" actId="2711"/>
            <ac:spMkLst>
              <pc:docMk/>
              <pc:sldMasterMk cId="4287028849" sldId="2147483648"/>
              <pc:sldLayoutMk cId="768017594" sldId="2147483664"/>
              <ac:spMk id="22" creationId="{F9E50C44-C666-4E2D-845A-5241C645A263}"/>
            </ac:spMkLst>
          </pc:spChg>
          <pc:spChg chg="del mod">
            <ac:chgData name="Cassidy Sparks" userId="cd857fe3-7741-442b-ac41-a89b3c2aca10" providerId="ADAL" clId="{22EAA5F1-F83C-4270-9A3A-417ABD2D8C63}" dt="2021-10-06T15:01:31.506" v="385" actId="478"/>
            <ac:spMkLst>
              <pc:docMk/>
              <pc:sldMasterMk cId="4287028849" sldId="2147483648"/>
              <pc:sldLayoutMk cId="768017594" sldId="2147483664"/>
              <ac:spMk id="24" creationId="{4CFC41E3-FF67-4F85-A157-6BFD5046D4E4}"/>
            </ac:spMkLst>
          </pc:spChg>
          <pc:spChg chg="mod">
            <ac:chgData name="Cassidy Sparks" userId="cd857fe3-7741-442b-ac41-a89b3c2aca10" providerId="ADAL" clId="{22EAA5F1-F83C-4270-9A3A-417ABD2D8C63}" dt="2021-09-29T12:53:24.619" v="203" actId="2711"/>
            <ac:spMkLst>
              <pc:docMk/>
              <pc:sldMasterMk cId="4287028849" sldId="2147483648"/>
              <pc:sldLayoutMk cId="768017594" sldId="2147483664"/>
              <ac:spMk id="27" creationId="{8151CE89-F1D7-4AAB-B996-1A0994F724EA}"/>
            </ac:spMkLst>
          </pc:spChg>
          <pc:spChg chg="mod">
            <ac:chgData name="Cassidy Sparks" userId="cd857fe3-7741-442b-ac41-a89b3c2aca10" providerId="ADAL" clId="{22EAA5F1-F83C-4270-9A3A-417ABD2D8C63}" dt="2021-09-29T12:53:28.354" v="204" actId="2711"/>
            <ac:spMkLst>
              <pc:docMk/>
              <pc:sldMasterMk cId="4287028849" sldId="2147483648"/>
              <pc:sldLayoutMk cId="768017594" sldId="2147483664"/>
              <ac:spMk id="30" creationId="{7298F6DC-599C-4DC4-848B-FDCE58E83A60}"/>
            </ac:spMkLst>
          </pc:spChg>
          <pc:spChg chg="mod">
            <ac:chgData name="Cassidy Sparks" userId="cd857fe3-7741-442b-ac41-a89b3c2aca10" providerId="ADAL" clId="{22EAA5F1-F83C-4270-9A3A-417ABD2D8C63}" dt="2021-09-29T12:53:32.808" v="205" actId="2711"/>
            <ac:spMkLst>
              <pc:docMk/>
              <pc:sldMasterMk cId="4287028849" sldId="2147483648"/>
              <pc:sldLayoutMk cId="768017594" sldId="2147483664"/>
              <ac:spMk id="31" creationId="{E4555760-6FBD-4D86-A9DB-B0014938B3DF}"/>
            </ac:spMkLst>
          </pc:spChg>
          <pc:spChg chg="mod">
            <ac:chgData name="Cassidy Sparks" userId="cd857fe3-7741-442b-ac41-a89b3c2aca10" providerId="ADAL" clId="{22EAA5F1-F83C-4270-9A3A-417ABD2D8C63}" dt="2021-09-29T12:53:37.032" v="206" actId="2711"/>
            <ac:spMkLst>
              <pc:docMk/>
              <pc:sldMasterMk cId="4287028849" sldId="2147483648"/>
              <pc:sldLayoutMk cId="768017594" sldId="2147483664"/>
              <ac:spMk id="32" creationId="{8F45B90F-A32B-4525-8208-B0FF8BC80A74}"/>
            </ac:spMkLst>
          </pc:spChg>
          <pc:spChg chg="mod">
            <ac:chgData name="Cassidy Sparks" userId="cd857fe3-7741-442b-ac41-a89b3c2aca10" providerId="ADAL" clId="{22EAA5F1-F83C-4270-9A3A-417ABD2D8C63}" dt="2021-09-29T12:53:41.041" v="207" actId="2711"/>
            <ac:spMkLst>
              <pc:docMk/>
              <pc:sldMasterMk cId="4287028849" sldId="2147483648"/>
              <pc:sldLayoutMk cId="768017594" sldId="2147483664"/>
              <ac:spMk id="33" creationId="{824B73C0-E7FB-4C5C-854E-8F88F4E5FB6B}"/>
            </ac:spMkLst>
          </pc:spChg>
          <pc:picChg chg="add mod">
            <ac:chgData name="Cassidy Sparks" userId="cd857fe3-7741-442b-ac41-a89b3c2aca10" providerId="ADAL" clId="{22EAA5F1-F83C-4270-9A3A-417ABD2D8C63}" dt="2021-10-20T18:58:47.624" v="508"/>
            <ac:picMkLst>
              <pc:docMk/>
              <pc:sldMasterMk cId="4287028849" sldId="2147483648"/>
              <pc:sldLayoutMk cId="768017594" sldId="2147483664"/>
              <ac:picMk id="13" creationId="{FF155347-BBD3-4E98-8E59-6D4E2603C4EB}"/>
            </ac:picMkLst>
          </pc:picChg>
          <pc:picChg chg="del">
            <ac:chgData name="Cassidy Sparks" userId="cd857fe3-7741-442b-ac41-a89b3c2aca10" providerId="ADAL" clId="{22EAA5F1-F83C-4270-9A3A-417ABD2D8C63}" dt="2021-10-20T18:58:44.521" v="505" actId="478"/>
            <ac:picMkLst>
              <pc:docMk/>
              <pc:sldMasterMk cId="4287028849" sldId="2147483648"/>
              <pc:sldLayoutMk cId="768017594" sldId="2147483664"/>
              <ac:picMk id="23" creationId="{380690FE-1EA9-4533-8689-ACCA6CE0F207}"/>
            </ac:picMkLst>
          </pc:picChg>
        </pc:sldLayoutChg>
        <pc:sldLayoutChg chg="addSp delSp modSp mod">
          <pc:chgData name="Cassidy Sparks" userId="cd857fe3-7741-442b-ac41-a89b3c2aca10" providerId="ADAL" clId="{22EAA5F1-F83C-4270-9A3A-417ABD2D8C63}" dt="2021-10-20T18:58:54.016" v="512"/>
          <pc:sldLayoutMkLst>
            <pc:docMk/>
            <pc:sldMasterMk cId="4287028849" sldId="2147483648"/>
            <pc:sldLayoutMk cId="2879162661" sldId="2147483665"/>
          </pc:sldLayoutMkLst>
          <pc:spChg chg="add del mod">
            <ac:chgData name="Cassidy Sparks" userId="cd857fe3-7741-442b-ac41-a89b3c2aca10" providerId="ADAL" clId="{22EAA5F1-F83C-4270-9A3A-417ABD2D8C63}" dt="2021-10-20T18:58:53.042" v="511" actId="478"/>
            <ac:spMkLst>
              <pc:docMk/>
              <pc:sldMasterMk cId="4287028849" sldId="2147483648"/>
              <pc:sldLayoutMk cId="2879162661" sldId="2147483665"/>
              <ac:spMk id="6" creationId="{572594AD-6628-4864-A8F7-3CC72BE3A7FC}"/>
            </ac:spMkLst>
          </pc:spChg>
          <pc:spChg chg="mod">
            <ac:chgData name="Cassidy Sparks" userId="cd857fe3-7741-442b-ac41-a89b3c2aca10" providerId="ADAL" clId="{22EAA5F1-F83C-4270-9A3A-417ABD2D8C63}" dt="2021-09-29T12:53:53.332" v="209" actId="2711"/>
            <ac:spMkLst>
              <pc:docMk/>
              <pc:sldMasterMk cId="4287028849" sldId="2147483648"/>
              <pc:sldLayoutMk cId="2879162661" sldId="2147483665"/>
              <ac:spMk id="7" creationId="{15C0799F-6CB5-4F24-A80F-F2D3B2E94041}"/>
            </ac:spMkLst>
          </pc:spChg>
          <pc:spChg chg="add mod">
            <ac:chgData name="Cassidy Sparks" userId="cd857fe3-7741-442b-ac41-a89b3c2aca10" providerId="ADAL" clId="{22EAA5F1-F83C-4270-9A3A-417ABD2D8C63}" dt="2021-10-20T18:58:54.016" v="512"/>
            <ac:spMkLst>
              <pc:docMk/>
              <pc:sldMasterMk cId="4287028849" sldId="2147483648"/>
              <pc:sldLayoutMk cId="2879162661" sldId="2147483665"/>
              <ac:spMk id="8" creationId="{4BF6B216-2459-4D0F-BF69-05B4D00DEC8F}"/>
            </ac:spMkLst>
          </pc:spChg>
          <pc:spChg chg="del mod">
            <ac:chgData name="Cassidy Sparks" userId="cd857fe3-7741-442b-ac41-a89b3c2aca10" providerId="ADAL" clId="{22EAA5F1-F83C-4270-9A3A-417ABD2D8C63}" dt="2021-10-20T18:58:52.096" v="510" actId="478"/>
            <ac:spMkLst>
              <pc:docMk/>
              <pc:sldMasterMk cId="4287028849" sldId="2147483648"/>
              <pc:sldLayoutMk cId="2879162661" sldId="2147483665"/>
              <ac:spMk id="9" creationId="{49E4D2BC-CA4E-4A17-940A-D6007FD800BD}"/>
            </ac:spMkLst>
          </pc:spChg>
          <pc:spChg chg="del mod">
            <ac:chgData name="Cassidy Sparks" userId="cd857fe3-7741-442b-ac41-a89b3c2aca10" providerId="ADAL" clId="{22EAA5F1-F83C-4270-9A3A-417ABD2D8C63}" dt="2021-10-06T15:01:36.188" v="387" actId="478"/>
            <ac:spMkLst>
              <pc:docMk/>
              <pc:sldMasterMk cId="4287028849" sldId="2147483648"/>
              <pc:sldLayoutMk cId="2879162661" sldId="2147483665"/>
              <ac:spMk id="11" creationId="{46BC7EBC-32CF-4012-8E24-B9FD5A27C1E3}"/>
            </ac:spMkLst>
          </pc:spChg>
          <pc:spChg chg="add mod">
            <ac:chgData name="Cassidy Sparks" userId="cd857fe3-7741-442b-ac41-a89b3c2aca10" providerId="ADAL" clId="{22EAA5F1-F83C-4270-9A3A-417ABD2D8C63}" dt="2021-10-20T18:58:54.016" v="512"/>
            <ac:spMkLst>
              <pc:docMk/>
              <pc:sldMasterMk cId="4287028849" sldId="2147483648"/>
              <pc:sldLayoutMk cId="2879162661" sldId="2147483665"/>
              <ac:spMk id="12" creationId="{F6EFBECF-7A60-422A-ACF3-376492E060E9}"/>
            </ac:spMkLst>
          </pc:spChg>
          <pc:picChg chg="del">
            <ac:chgData name="Cassidy Sparks" userId="cd857fe3-7741-442b-ac41-a89b3c2aca10" providerId="ADAL" clId="{22EAA5F1-F83C-4270-9A3A-417ABD2D8C63}" dt="2021-10-20T18:58:51.344" v="509" actId="478"/>
            <ac:picMkLst>
              <pc:docMk/>
              <pc:sldMasterMk cId="4287028849" sldId="2147483648"/>
              <pc:sldLayoutMk cId="2879162661" sldId="2147483665"/>
              <ac:picMk id="10" creationId="{23745973-6FDA-46A4-B957-8BE59BD095A4}"/>
            </ac:picMkLst>
          </pc:picChg>
          <pc:picChg chg="add mod">
            <ac:chgData name="Cassidy Sparks" userId="cd857fe3-7741-442b-ac41-a89b3c2aca10" providerId="ADAL" clId="{22EAA5F1-F83C-4270-9A3A-417ABD2D8C63}" dt="2021-10-20T18:58:54.016" v="512"/>
            <ac:picMkLst>
              <pc:docMk/>
              <pc:sldMasterMk cId="4287028849" sldId="2147483648"/>
              <pc:sldLayoutMk cId="2879162661" sldId="2147483665"/>
              <ac:picMk id="11" creationId="{5B273B07-2154-4FC7-8FB4-B9A00BBAE4EE}"/>
            </ac:picMkLst>
          </pc:picChg>
        </pc:sldLayoutChg>
        <pc:sldLayoutChg chg="addSp delSp modSp mod">
          <pc:chgData name="Cassidy Sparks" userId="cd857fe3-7741-442b-ac41-a89b3c2aca10" providerId="ADAL" clId="{22EAA5F1-F83C-4270-9A3A-417ABD2D8C63}" dt="2021-10-20T18:58:37.763" v="504"/>
          <pc:sldLayoutMkLst>
            <pc:docMk/>
            <pc:sldMasterMk cId="4287028849" sldId="2147483648"/>
            <pc:sldLayoutMk cId="2943908968" sldId="2147483667"/>
          </pc:sldLayoutMkLst>
          <pc:spChg chg="del mod">
            <ac:chgData name="Cassidy Sparks" userId="cd857fe3-7741-442b-ac41-a89b3c2aca10" providerId="ADAL" clId="{22EAA5F1-F83C-4270-9A3A-417ABD2D8C63}" dt="2021-10-20T18:58:34.407" v="502" actId="478"/>
            <ac:spMkLst>
              <pc:docMk/>
              <pc:sldMasterMk cId="4287028849" sldId="2147483648"/>
              <pc:sldLayoutMk cId="2943908968" sldId="2147483667"/>
              <ac:spMk id="6" creationId="{1C677196-F4F5-4DBE-AE09-B3FC81788EFF}"/>
            </ac:spMkLst>
          </pc:spChg>
          <pc:spChg chg="add mod">
            <ac:chgData name="Cassidy Sparks" userId="cd857fe3-7741-442b-ac41-a89b3c2aca10" providerId="ADAL" clId="{22EAA5F1-F83C-4270-9A3A-417ABD2D8C63}" dt="2021-10-20T18:58:37.763" v="504"/>
            <ac:spMkLst>
              <pc:docMk/>
              <pc:sldMasterMk cId="4287028849" sldId="2147483648"/>
              <pc:sldLayoutMk cId="2943908968" sldId="2147483667"/>
              <ac:spMk id="7" creationId="{6D0C1FD0-A60B-471F-8613-6675D845C98F}"/>
            </ac:spMkLst>
          </pc:spChg>
          <pc:spChg chg="del mod">
            <ac:chgData name="Cassidy Sparks" userId="cd857fe3-7741-442b-ac41-a89b3c2aca10" providerId="ADAL" clId="{22EAA5F1-F83C-4270-9A3A-417ABD2D8C63}" dt="2021-10-06T15:00:58.357" v="378" actId="478"/>
            <ac:spMkLst>
              <pc:docMk/>
              <pc:sldMasterMk cId="4287028849" sldId="2147483648"/>
              <pc:sldLayoutMk cId="2943908968" sldId="2147483667"/>
              <ac:spMk id="7" creationId="{CF18C7C4-5319-415E-89C7-FD3E4B74C726}"/>
            </ac:spMkLst>
          </pc:spChg>
          <pc:spChg chg="add del mod">
            <ac:chgData name="Cassidy Sparks" userId="cd857fe3-7741-442b-ac41-a89b3c2aca10" providerId="ADAL" clId="{22EAA5F1-F83C-4270-9A3A-417ABD2D8C63}" dt="2021-10-20T18:58:36.203" v="503" actId="478"/>
            <ac:spMkLst>
              <pc:docMk/>
              <pc:sldMasterMk cId="4287028849" sldId="2147483648"/>
              <pc:sldLayoutMk cId="2943908968" sldId="2147483667"/>
              <ac:spMk id="8" creationId="{C621BBAC-2ECD-4C48-9287-1E930C41E404}"/>
            </ac:spMkLst>
          </pc:spChg>
          <pc:spChg chg="add mod">
            <ac:chgData name="Cassidy Sparks" userId="cd857fe3-7741-442b-ac41-a89b3c2aca10" providerId="ADAL" clId="{22EAA5F1-F83C-4270-9A3A-417ABD2D8C63}" dt="2021-10-20T18:58:37.763" v="504"/>
            <ac:spMkLst>
              <pc:docMk/>
              <pc:sldMasterMk cId="4287028849" sldId="2147483648"/>
              <pc:sldLayoutMk cId="2943908968" sldId="2147483667"/>
              <ac:spMk id="10" creationId="{4D57FA7E-5E5C-40BD-9409-7729D23571C6}"/>
            </ac:spMkLst>
          </pc:spChg>
          <pc:spChg chg="mod">
            <ac:chgData name="Cassidy Sparks" userId="cd857fe3-7741-442b-ac41-a89b3c2aca10" providerId="ADAL" clId="{22EAA5F1-F83C-4270-9A3A-417ABD2D8C63}" dt="2021-09-29T12:51:18.105" v="192" actId="2711"/>
            <ac:spMkLst>
              <pc:docMk/>
              <pc:sldMasterMk cId="4287028849" sldId="2147483648"/>
              <pc:sldLayoutMk cId="2943908968" sldId="2147483667"/>
              <ac:spMk id="12" creationId="{6AE53707-5CB9-477F-B609-EC394AAB541E}"/>
            </ac:spMkLst>
          </pc:spChg>
          <pc:picChg chg="add mod">
            <ac:chgData name="Cassidy Sparks" userId="cd857fe3-7741-442b-ac41-a89b3c2aca10" providerId="ADAL" clId="{22EAA5F1-F83C-4270-9A3A-417ABD2D8C63}" dt="2021-10-20T18:58:37.763" v="504"/>
            <ac:picMkLst>
              <pc:docMk/>
              <pc:sldMasterMk cId="4287028849" sldId="2147483648"/>
              <pc:sldLayoutMk cId="2943908968" sldId="2147483667"/>
              <ac:picMk id="9" creationId="{DA0B6FE3-5D02-4260-9CCE-0CC03106BC43}"/>
            </ac:picMkLst>
          </pc:picChg>
          <pc:picChg chg="del">
            <ac:chgData name="Cassidy Sparks" userId="cd857fe3-7741-442b-ac41-a89b3c2aca10" providerId="ADAL" clId="{22EAA5F1-F83C-4270-9A3A-417ABD2D8C63}" dt="2021-10-20T18:58:33.851" v="501" actId="478"/>
            <ac:picMkLst>
              <pc:docMk/>
              <pc:sldMasterMk cId="4287028849" sldId="2147483648"/>
              <pc:sldLayoutMk cId="2943908968" sldId="2147483667"/>
              <ac:picMk id="14" creationId="{21183AD9-DBB1-4C4E-B7D2-EC6B10A7D9EF}"/>
            </ac:picMkLst>
          </pc:picChg>
        </pc:sldLayoutChg>
        <pc:sldLayoutChg chg="modSp mod">
          <pc:chgData name="Cassidy Sparks" userId="cd857fe3-7741-442b-ac41-a89b3c2aca10" providerId="ADAL" clId="{22EAA5F1-F83C-4270-9A3A-417ABD2D8C63}" dt="2021-10-06T20:26:08.915" v="408" actId="1076"/>
          <pc:sldLayoutMkLst>
            <pc:docMk/>
            <pc:sldMasterMk cId="4287028849" sldId="2147483648"/>
            <pc:sldLayoutMk cId="1067814511" sldId="2147483668"/>
          </pc:sldLayoutMkLst>
          <pc:spChg chg="mod">
            <ac:chgData name="Cassidy Sparks" userId="cd857fe3-7741-442b-ac41-a89b3c2aca10" providerId="ADAL" clId="{22EAA5F1-F83C-4270-9A3A-417ABD2D8C63}" dt="2021-09-24T14:25:41.285" v="3" actId="207"/>
            <ac:spMkLst>
              <pc:docMk/>
              <pc:sldMasterMk cId="4287028849" sldId="2147483648"/>
              <pc:sldLayoutMk cId="1067814511" sldId="2147483668"/>
              <ac:spMk id="7" creationId="{A9E27D8C-353B-401C-B111-72ADE3E946E2}"/>
            </ac:spMkLst>
          </pc:spChg>
          <pc:spChg chg="mod">
            <ac:chgData name="Cassidy Sparks" userId="cd857fe3-7741-442b-ac41-a89b3c2aca10" providerId="ADAL" clId="{22EAA5F1-F83C-4270-9A3A-417ABD2D8C63}" dt="2021-10-06T20:26:05.029" v="406" actId="14100"/>
            <ac:spMkLst>
              <pc:docMk/>
              <pc:sldMasterMk cId="4287028849" sldId="2147483648"/>
              <pc:sldLayoutMk cId="1067814511" sldId="2147483668"/>
              <ac:spMk id="8" creationId="{1C6E0D4A-7933-4636-B6D6-9924977388D3}"/>
            </ac:spMkLst>
          </pc:spChg>
          <pc:spChg chg="mod">
            <ac:chgData name="Cassidy Sparks" userId="cd857fe3-7741-442b-ac41-a89b3c2aca10" providerId="ADAL" clId="{22EAA5F1-F83C-4270-9A3A-417ABD2D8C63}" dt="2021-09-29T12:53:02.434" v="199" actId="2711"/>
            <ac:spMkLst>
              <pc:docMk/>
              <pc:sldMasterMk cId="4287028849" sldId="2147483648"/>
              <pc:sldLayoutMk cId="1067814511" sldId="2147483668"/>
              <ac:spMk id="11" creationId="{643DCC71-C9C0-49D6-83F4-E93B95D606A1}"/>
            </ac:spMkLst>
          </pc:spChg>
          <pc:spChg chg="mod">
            <ac:chgData name="Cassidy Sparks" userId="cd857fe3-7741-442b-ac41-a89b3c2aca10" providerId="ADAL" clId="{22EAA5F1-F83C-4270-9A3A-417ABD2D8C63}" dt="2021-09-29T12:53:07.462" v="200" actId="2711"/>
            <ac:spMkLst>
              <pc:docMk/>
              <pc:sldMasterMk cId="4287028849" sldId="2147483648"/>
              <pc:sldLayoutMk cId="1067814511" sldId="2147483668"/>
              <ac:spMk id="13" creationId="{ED98978B-5742-4EEF-8C01-A692936B0821}"/>
            </ac:spMkLst>
          </pc:spChg>
          <pc:picChg chg="mod">
            <ac:chgData name="Cassidy Sparks" userId="cd857fe3-7741-442b-ac41-a89b3c2aca10" providerId="ADAL" clId="{22EAA5F1-F83C-4270-9A3A-417ABD2D8C63}" dt="2021-10-06T20:26:08.915" v="408" actId="1076"/>
            <ac:picMkLst>
              <pc:docMk/>
              <pc:sldMasterMk cId="4287028849" sldId="2147483648"/>
              <pc:sldLayoutMk cId="1067814511" sldId="2147483668"/>
              <ac:picMk id="3" creationId="{BC83F926-CB28-4EDA-A6DA-B517BC065A08}"/>
            </ac:picMkLst>
          </pc:picChg>
        </pc:sldLayoutChg>
        <pc:sldLayoutChg chg="addSp delSp modSp mod">
          <pc:chgData name="Cassidy Sparks" userId="cd857fe3-7741-442b-ac41-a89b3c2aca10" providerId="ADAL" clId="{22EAA5F1-F83C-4270-9A3A-417ABD2D8C63}" dt="2021-10-20T18:58:19.542" v="500" actId="20577"/>
          <pc:sldLayoutMkLst>
            <pc:docMk/>
            <pc:sldMasterMk cId="4287028849" sldId="2147483648"/>
            <pc:sldLayoutMk cId="211165041" sldId="2147483671"/>
          </pc:sldLayoutMkLst>
          <pc:spChg chg="add mod">
            <ac:chgData name="Cassidy Sparks" userId="cd857fe3-7741-442b-ac41-a89b3c2aca10" providerId="ADAL" clId="{22EAA5F1-F83C-4270-9A3A-417ABD2D8C63}" dt="2021-10-20T18:58:19.542" v="500" actId="20577"/>
            <ac:spMkLst>
              <pc:docMk/>
              <pc:sldMasterMk cId="4287028849" sldId="2147483648"/>
              <pc:sldLayoutMk cId="211165041" sldId="2147483671"/>
              <ac:spMk id="7" creationId="{140ED970-A53B-468B-B331-C6E14423497C}"/>
            </ac:spMkLst>
          </pc:spChg>
          <pc:spChg chg="mod">
            <ac:chgData name="Cassidy Sparks" userId="cd857fe3-7741-442b-ac41-a89b3c2aca10" providerId="ADAL" clId="{22EAA5F1-F83C-4270-9A3A-417ABD2D8C63}" dt="2021-09-29T12:56:13.424" v="225" actId="20577"/>
            <ac:spMkLst>
              <pc:docMk/>
              <pc:sldMasterMk cId="4287028849" sldId="2147483648"/>
              <pc:sldLayoutMk cId="211165041" sldId="2147483671"/>
              <ac:spMk id="8" creationId="{B4487CBF-E4FD-4A67-B827-B262340E662F}"/>
            </ac:spMkLst>
          </pc:spChg>
          <pc:spChg chg="mod">
            <ac:chgData name="Cassidy Sparks" userId="cd857fe3-7741-442b-ac41-a89b3c2aca10" providerId="ADAL" clId="{22EAA5F1-F83C-4270-9A3A-417ABD2D8C63}" dt="2021-09-29T12:56:12.325" v="224" actId="20577"/>
            <ac:spMkLst>
              <pc:docMk/>
              <pc:sldMasterMk cId="4287028849" sldId="2147483648"/>
              <pc:sldLayoutMk cId="211165041" sldId="2147483671"/>
              <ac:spMk id="9" creationId="{5A874D0A-FFE7-4BF8-84BA-A75B827DF6A2}"/>
            </ac:spMkLst>
          </pc:spChg>
          <pc:spChg chg="mod">
            <ac:chgData name="Cassidy Sparks" userId="cd857fe3-7741-442b-ac41-a89b3c2aca10" providerId="ADAL" clId="{22EAA5F1-F83C-4270-9A3A-417ABD2D8C63}" dt="2021-10-20T18:56:50.893" v="494" actId="14100"/>
            <ac:spMkLst>
              <pc:docMk/>
              <pc:sldMasterMk cId="4287028849" sldId="2147483648"/>
              <pc:sldLayoutMk cId="211165041" sldId="2147483671"/>
              <ac:spMk id="10" creationId="{28513BA7-ABAB-4BA6-9FC8-285AB9B79879}"/>
            </ac:spMkLst>
          </pc:spChg>
          <pc:spChg chg="del mod">
            <ac:chgData name="Cassidy Sparks" userId="cd857fe3-7741-442b-ac41-a89b3c2aca10" providerId="ADAL" clId="{22EAA5F1-F83C-4270-9A3A-417ABD2D8C63}" dt="2021-10-06T15:01:17.629" v="382" actId="478"/>
            <ac:spMkLst>
              <pc:docMk/>
              <pc:sldMasterMk cId="4287028849" sldId="2147483648"/>
              <pc:sldLayoutMk cId="211165041" sldId="2147483671"/>
              <ac:spMk id="16" creationId="{3D98A6E0-FF3E-401F-AE77-6CE26431D3E5}"/>
            </ac:spMkLst>
          </pc:spChg>
          <pc:picChg chg="mod">
            <ac:chgData name="Cassidy Sparks" userId="cd857fe3-7741-442b-ac41-a89b3c2aca10" providerId="ADAL" clId="{22EAA5F1-F83C-4270-9A3A-417ABD2D8C63}" dt="2021-10-20T18:58:17.016" v="499" actId="14100"/>
            <ac:picMkLst>
              <pc:docMk/>
              <pc:sldMasterMk cId="4287028849" sldId="2147483648"/>
              <pc:sldLayoutMk cId="211165041" sldId="2147483671"/>
              <ac:picMk id="15" creationId="{2CB1532B-198B-4DA8-A36F-831554A1FA75}"/>
            </ac:picMkLst>
          </pc:picChg>
        </pc:sldLayoutChg>
        <pc:sldLayoutChg chg="addSp delSp modSp mod">
          <pc:chgData name="Cassidy Sparks" userId="cd857fe3-7741-442b-ac41-a89b3c2aca10" providerId="ADAL" clId="{22EAA5F1-F83C-4270-9A3A-417ABD2D8C63}" dt="2021-09-29T12:50:36.547" v="186" actId="2711"/>
          <pc:sldLayoutMkLst>
            <pc:docMk/>
            <pc:sldMasterMk cId="4287028849" sldId="2147483648"/>
            <pc:sldLayoutMk cId="1019919012" sldId="2147483674"/>
          </pc:sldLayoutMkLst>
          <pc:spChg chg="mod">
            <ac:chgData name="Cassidy Sparks" userId="cd857fe3-7741-442b-ac41-a89b3c2aca10" providerId="ADAL" clId="{22EAA5F1-F83C-4270-9A3A-417ABD2D8C63}" dt="2021-09-29T12:50:30.003" v="185" actId="2711"/>
            <ac:spMkLst>
              <pc:docMk/>
              <pc:sldMasterMk cId="4287028849" sldId="2147483648"/>
              <pc:sldLayoutMk cId="1019919012" sldId="2147483674"/>
              <ac:spMk id="2" creationId="{00000000-0000-0000-0000-000000000000}"/>
            </ac:spMkLst>
          </pc:spChg>
          <pc:spChg chg="mod">
            <ac:chgData name="Cassidy Sparks" userId="cd857fe3-7741-442b-ac41-a89b3c2aca10" providerId="ADAL" clId="{22EAA5F1-F83C-4270-9A3A-417ABD2D8C63}" dt="2021-09-29T12:50:36.547" v="186" actId="2711"/>
            <ac:spMkLst>
              <pc:docMk/>
              <pc:sldMasterMk cId="4287028849" sldId="2147483648"/>
              <pc:sldLayoutMk cId="1019919012" sldId="2147483674"/>
              <ac:spMk id="3" creationId="{00000000-0000-0000-0000-000000000000}"/>
            </ac:spMkLst>
          </pc:spChg>
          <pc:picChg chg="add mod modCrop">
            <ac:chgData name="Cassidy Sparks" userId="cd857fe3-7741-442b-ac41-a89b3c2aca10" providerId="ADAL" clId="{22EAA5F1-F83C-4270-9A3A-417ABD2D8C63}" dt="2021-09-24T14:27:36.250" v="16" actId="1076"/>
            <ac:picMkLst>
              <pc:docMk/>
              <pc:sldMasterMk cId="4287028849" sldId="2147483648"/>
              <pc:sldLayoutMk cId="1019919012" sldId="2147483674"/>
              <ac:picMk id="6" creationId="{19034145-D8DE-48BF-B54E-BAEE88D059E7}"/>
            </ac:picMkLst>
          </pc:picChg>
          <pc:picChg chg="del">
            <ac:chgData name="Cassidy Sparks" userId="cd857fe3-7741-442b-ac41-a89b3c2aca10" providerId="ADAL" clId="{22EAA5F1-F83C-4270-9A3A-417ABD2D8C63}" dt="2021-09-24T14:26:34.961" v="7" actId="478"/>
            <ac:picMkLst>
              <pc:docMk/>
              <pc:sldMasterMk cId="4287028849" sldId="2147483648"/>
              <pc:sldLayoutMk cId="1019919012" sldId="2147483674"/>
              <ac:picMk id="11" creationId="{C4A91BF0-5E59-4976-A5D5-EF169E294DF5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4272A-5CE9-4191-96AE-6F6710C703CB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AD13E-749A-4D3C-93A0-1F0B44F7D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6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Start &amp; End Title Slide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C441D1-7667-4CC9-81D1-0168AD4D3ADA}"/>
              </a:ext>
            </a:extLst>
          </p:cNvPr>
          <p:cNvSpPr/>
          <p:nvPr userDrawn="1"/>
        </p:nvSpPr>
        <p:spPr>
          <a:xfrm>
            <a:off x="8902931" y="5353098"/>
            <a:ext cx="3025833" cy="105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3C4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9034145-D8DE-48BF-B54E-BAEE88D059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4" r="71820"/>
          <a:stretch/>
        </p:blipFill>
        <p:spPr>
          <a:xfrm>
            <a:off x="0" y="0"/>
            <a:ext cx="3695926" cy="687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1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A8A10C-97DF-5898-B313-B7D16DE002B0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7D7A873-7781-3154-C252-E0BA4178B2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E53707-5CB9-477F-B609-EC394AAB541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6"/>
            <a:ext cx="10515600" cy="4212710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pPr lvl="1"/>
            <a:r>
              <a:rPr lang="en-US"/>
              <a:t>Sub</a:t>
            </a:r>
          </a:p>
          <a:p>
            <a:pPr lvl="1"/>
            <a:r>
              <a:rPr lang="en-US"/>
              <a:t>Sub</a:t>
            </a:r>
          </a:p>
          <a:p>
            <a:r>
              <a:rPr lang="en-US"/>
              <a:t>6 Max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D57FA7E-5E5C-40BD-9409-7729D2357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0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487CBF-E4FD-4A67-B827-B262340E662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23742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A874D0A-FFE7-4BF8-84BA-A75B827DF6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237424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0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513BA7-ABAB-4BA6-9FC8-285AB9B79879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B1532B-198B-4DA8-A36F-831554A1FA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40ED970-A53B-468B-B331-C6E144234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0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7C99FD-4B33-4036-9832-BBF05A062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DAEA9F-E822-4991-ADA1-26F8D9464D3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2526" y="513805"/>
            <a:ext cx="6259286" cy="5860362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  <a:p>
            <a:r>
              <a:rPr lang="en-US"/>
              <a:t>4</a:t>
            </a:r>
          </a:p>
          <a:p>
            <a:r>
              <a:rPr lang="en-US"/>
              <a:t>5</a:t>
            </a:r>
          </a:p>
          <a:p>
            <a:r>
              <a:rPr lang="en-US"/>
              <a:t>6 Max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C87E17-9646-4FB5-9F7C-68C322115E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4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9E27D8C-353B-401C-B111-72ADE3E946E2}"/>
              </a:ext>
            </a:extLst>
          </p:cNvPr>
          <p:cNvSpPr/>
          <p:nvPr userDrawn="1"/>
        </p:nvSpPr>
        <p:spPr>
          <a:xfrm>
            <a:off x="-1" y="0"/>
            <a:ext cx="4902926" cy="6858000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6E0D4A-7933-4636-B6D6-9924977388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1" y="612938"/>
            <a:ext cx="4902927" cy="879448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D98978B-5742-4EEF-8C01-A692936B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1" y="2123479"/>
            <a:ext cx="6727372" cy="4441372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83F926-CB28-4EDA-A6DA-B517BC065A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0" y="612938"/>
            <a:ext cx="2828355" cy="5951913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43DCC71-C9C0-49D6-83F4-E93B95D606A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257801" y="513805"/>
            <a:ext cx="6727372" cy="1377139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465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r>
              <a:rPr lang="en-US"/>
              <a:t>Bullet Points</a:t>
            </a:r>
          </a:p>
          <a:p>
            <a:r>
              <a:rPr lang="en-US"/>
              <a:t>2</a:t>
            </a:r>
          </a:p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678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9E50C44-C666-4E2D-845A-5241C645A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34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151CE89-F1D7-4AAB-B996-1A0994F724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9011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298F6DC-599C-4DC4-848B-FDCE58E83A60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92889" y="2472719"/>
            <a:ext cx="2575989" cy="2047244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4555760-6FBD-4D86-A9DB-B0014938B3D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965134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8F45B90F-A32B-4525-8208-B0FF8BC80A7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79011" y="4684738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24B73C0-E7FB-4C5C-854E-8F88F4E5FB6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392889" y="4684737"/>
            <a:ext cx="2575989" cy="70556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38D7A-A029-457C-B7F0-3B3CBF3DE81C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F155347-BBD3-4E98-8E59-6D4E2603C4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DC0159B-A3CA-456A-AD7D-165C87BCE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C0799F-6CB5-4F24-A80F-F2D3B2E94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748900"/>
            <a:ext cx="11461072" cy="4563123"/>
          </a:xfrm>
        </p:spPr>
        <p:txBody>
          <a:bodyPr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2400">
                <a:solidFill>
                  <a:srgbClr val="6C6D70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>
                <a:solidFill>
                  <a:srgbClr val="6C6D70"/>
                </a:solidFill>
                <a:latin typeface="Trebuchet MS" panose="020B0603020202020204" pitchFamily="34" charset="0"/>
              </a:defRPr>
            </a:lvl5pPr>
          </a:lstStyle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6B216-2459-4D0F-BF69-05B4D00DEC8F}"/>
              </a:ext>
            </a:extLst>
          </p:cNvPr>
          <p:cNvSpPr/>
          <p:nvPr userDrawn="1"/>
        </p:nvSpPr>
        <p:spPr>
          <a:xfrm>
            <a:off x="0" y="1"/>
            <a:ext cx="12192000" cy="1455938"/>
          </a:xfrm>
          <a:prstGeom prst="rect">
            <a:avLst/>
          </a:prstGeom>
          <a:solidFill>
            <a:srgbClr val="147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B273B07-2154-4FC7-8FB4-B9A00BBAE4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1"/>
          <a:stretch/>
        </p:blipFill>
        <p:spPr>
          <a:xfrm>
            <a:off x="1" y="0"/>
            <a:ext cx="691864" cy="1455939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F6EFBECF-7A60-422A-ACF3-376492E06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8679"/>
            <a:ext cx="9054830" cy="978581"/>
          </a:xfr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ransition Slide">
    <p:bg>
      <p:bgPr>
        <a:solidFill>
          <a:srgbClr val="147B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CD3C365-FA2F-4EC1-8A23-2DC3645D19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00" r="-1" b="-543"/>
          <a:stretch/>
        </p:blipFill>
        <p:spPr>
          <a:xfrm>
            <a:off x="0" y="0"/>
            <a:ext cx="3268552" cy="690141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4279AD6-AA56-4159-8F23-A25AC7089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2861" y="2741847"/>
            <a:ext cx="7422292" cy="137430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Section </a:t>
            </a:r>
            <a:br>
              <a:rPr lang="en-US"/>
            </a:br>
            <a:r>
              <a:rPr lang="en-US"/>
              <a:t>Title Slide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D519BBB-2F9F-45A4-AACC-8293FC3AE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861" y="4116153"/>
            <a:ext cx="742229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100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3B4790-CDFA-4986-9587-5A3A9AF404C6}" type="datetimeFigureOut">
              <a:rPr lang="en-US" smtClean="0"/>
              <a:pPr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5BC4BB82-2418-4D35-9A7E-6ED0E6E63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2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7" r:id="rId2"/>
    <p:sldLayoutId id="2147483671" r:id="rId3"/>
    <p:sldLayoutId id="2147483651" r:id="rId4"/>
    <p:sldLayoutId id="2147483668" r:id="rId5"/>
    <p:sldLayoutId id="2147483664" r:id="rId6"/>
    <p:sldLayoutId id="2147483665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rgbClr val="6C6D7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7E1C04-7AC0-47B9-A990-11C7D1776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Director’s Report – July 2022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466923-4D41-4DCD-9587-2855C071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TPA Fiscal Year (FY) 2022 Annual Report</a:t>
            </a:r>
            <a:endParaRPr lang="en-US" dirty="0"/>
          </a:p>
          <a:p>
            <a:pPr lvl="1" algn="just"/>
            <a:r>
              <a:rPr lang="en-US" dirty="0"/>
              <a:t>The annual report highlights activities from FY 2022</a:t>
            </a:r>
          </a:p>
          <a:p>
            <a:pPr lvl="1" algn="just"/>
            <a:r>
              <a:rPr lang="en-US" dirty="0"/>
              <a:t>More information: </a:t>
            </a:r>
            <a:r>
              <a:rPr lang="en-US" dirty="0">
                <a:solidFill>
                  <a:srgbClr val="21A4FF"/>
                </a:solidFill>
              </a:rPr>
              <a:t>PalmBeachTPA.org/Safety</a:t>
            </a:r>
          </a:p>
          <a:p>
            <a:pPr marL="457200" lvl="1" indent="0" algn="just">
              <a:buNone/>
            </a:pPr>
            <a:endParaRPr lang="en-US" dirty="0">
              <a:solidFill>
                <a:srgbClr val="21A4FF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TPA Staff Updates</a:t>
            </a:r>
          </a:p>
          <a:p>
            <a:pPr lvl="1" algn="just"/>
            <a:r>
              <a:rPr lang="en-US" dirty="0"/>
              <a:t>Brian Ruscher</a:t>
            </a:r>
          </a:p>
          <a:p>
            <a:pPr lvl="1" algn="just"/>
            <a:r>
              <a:rPr lang="en-US" dirty="0"/>
              <a:t>Margie Pierce</a:t>
            </a:r>
            <a:endParaRPr lang="en-US" dirty="0">
              <a:solidFill>
                <a:srgbClr val="21A4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4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7E1C04-7AC0-47B9-A990-11C7D1776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Director’s Report – July 2022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466923-4D41-4DCD-9587-2855C071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Congratulations to the Village of Wellington</a:t>
            </a:r>
          </a:p>
          <a:p>
            <a:pPr lvl="1" algn="just"/>
            <a:r>
              <a:rPr lang="en-US" dirty="0">
                <a:ea typeface="Times New Roman" panose="02020603050405020304" pitchFamily="18" charset="0"/>
              </a:rPr>
              <a:t>The Village of Wellington adopted a Complete Streets and Vision Zero Resolution on July 12, 2022</a:t>
            </a:r>
            <a:endParaRPr lang="en-US" sz="2400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lvl="1" algn="just"/>
            <a:r>
              <a:rPr lang="en-US" dirty="0"/>
              <a:t>More information: </a:t>
            </a:r>
            <a:r>
              <a:rPr lang="en-US" dirty="0">
                <a:solidFill>
                  <a:srgbClr val="21A4FF"/>
                </a:solidFill>
              </a:rPr>
              <a:t>PalmBeachTPA.org/Safety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Local Road Safety Program Workshop</a:t>
            </a:r>
          </a:p>
          <a:p>
            <a:pPr lvl="1" algn="just">
              <a:lnSpc>
                <a:spcPct val="100000"/>
              </a:lnSpc>
            </a:pPr>
            <a:r>
              <a:rPr lang="en-US" sz="24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FDOT District 4 to host a safety projects workshop on July 26</a:t>
            </a:r>
          </a:p>
          <a:p>
            <a:pPr lvl="1" algn="just">
              <a:lnSpc>
                <a:spcPct val="100000"/>
              </a:lnSpc>
            </a:pPr>
            <a:r>
              <a:rPr lang="en-US" dirty="0"/>
              <a:t>More information: </a:t>
            </a:r>
            <a:r>
              <a:rPr lang="en-US" dirty="0">
                <a:solidFill>
                  <a:srgbClr val="21A4FF"/>
                </a:solidFill>
              </a:rPr>
              <a:t>PalmBeachTPA.org/FDOTD4Workshop</a:t>
            </a:r>
          </a:p>
        </p:txBody>
      </p:sp>
    </p:spTree>
    <p:extLst>
      <p:ext uri="{BB962C8B-B14F-4D97-AF65-F5344CB8AC3E}">
        <p14:creationId xmlns:p14="http://schemas.microsoft.com/office/powerpoint/2010/main" val="92721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7E1C04-7AC0-47B9-A990-11C7D1776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Director’s Report – July 2022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466923-4D41-4DCD-9587-2855C071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Dangerous By Design 2022</a:t>
            </a:r>
          </a:p>
          <a:p>
            <a:pPr lvl="1" algn="just"/>
            <a:r>
              <a:rPr lang="en-US" dirty="0"/>
              <a:t>Florida ranks #2 as most dangerous state for pedestrians</a:t>
            </a:r>
          </a:p>
          <a:p>
            <a:pPr lvl="1" algn="just"/>
            <a:r>
              <a:rPr lang="en-US" dirty="0"/>
              <a:t>A webinar will be hosted regarding the report on July 28</a:t>
            </a:r>
          </a:p>
          <a:p>
            <a:pPr lvl="1" algn="just"/>
            <a:r>
              <a:rPr lang="en-US" dirty="0"/>
              <a:t>More information: </a:t>
            </a:r>
            <a:r>
              <a:rPr lang="en-US" dirty="0">
                <a:solidFill>
                  <a:srgbClr val="21A4FF"/>
                </a:solidFill>
              </a:rPr>
              <a:t>SmartGrowthAmerica.org/Dangerous-By-Design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2022 Transportation Summer Camp</a:t>
            </a:r>
          </a:p>
          <a:p>
            <a:pPr lvl="1"/>
            <a:r>
              <a:rPr lang="en-US" dirty="0"/>
              <a:t>TPA Governing Board Members and Interim Executive Director attended from July 6 – 9 in Boca Raton</a:t>
            </a:r>
          </a:p>
        </p:txBody>
      </p:sp>
    </p:spTree>
    <p:extLst>
      <p:ext uri="{BB962C8B-B14F-4D97-AF65-F5344CB8AC3E}">
        <p14:creationId xmlns:p14="http://schemas.microsoft.com/office/powerpoint/2010/main" val="400098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7E1C04-7AC0-47B9-A990-11C7D1776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Director’s Report – July 2022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466923-4D41-4DCD-9587-2855C071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Planning Officials Training Workshop</a:t>
            </a:r>
          </a:p>
          <a:p>
            <a:pPr lvl="1" algn="just"/>
            <a:r>
              <a:rPr lang="en-US" dirty="0"/>
              <a:t>Florida Treasure Coast to host workshop on August 4</a:t>
            </a:r>
          </a:p>
          <a:p>
            <a:pPr lvl="1" algn="just"/>
            <a:r>
              <a:rPr lang="en-US" dirty="0"/>
              <a:t>More Information: </a:t>
            </a:r>
            <a:r>
              <a:rPr lang="en-US" dirty="0">
                <a:solidFill>
                  <a:srgbClr val="21A4FF"/>
                </a:solidFill>
              </a:rPr>
              <a:t>PalmBeachTPA.org/</a:t>
            </a:r>
            <a:r>
              <a:rPr lang="en-US" dirty="0" err="1">
                <a:solidFill>
                  <a:srgbClr val="21A4FF"/>
                </a:solidFill>
              </a:rPr>
              <a:t>TCPlanningWorkshop</a:t>
            </a:r>
            <a:endParaRPr lang="en-US" dirty="0">
              <a:solidFill>
                <a:srgbClr val="21A4FF"/>
              </a:solidFill>
            </a:endParaRPr>
          </a:p>
          <a:p>
            <a:pPr lvl="1" algn="just"/>
            <a:endParaRPr lang="en-US" dirty="0">
              <a:solidFill>
                <a:srgbClr val="21A4FF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Transportation Conferences</a:t>
            </a:r>
          </a:p>
          <a:p>
            <a:pPr lvl="1"/>
            <a:r>
              <a:rPr lang="en-US" sz="24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The TPA’s Strategic Plan encourages board member attendance at transportation conferences</a:t>
            </a:r>
          </a:p>
          <a:p>
            <a:pPr lvl="1" algn="just"/>
            <a:r>
              <a:rPr lang="en-US" dirty="0"/>
              <a:t>More Information: </a:t>
            </a:r>
            <a:r>
              <a:rPr lang="en-US" dirty="0">
                <a:solidFill>
                  <a:srgbClr val="21A4FF"/>
                </a:solidFill>
              </a:rPr>
              <a:t>PalmBeachTPA.org/Conferences</a:t>
            </a:r>
          </a:p>
        </p:txBody>
      </p:sp>
    </p:spTree>
    <p:extLst>
      <p:ext uri="{BB962C8B-B14F-4D97-AF65-F5344CB8AC3E}">
        <p14:creationId xmlns:p14="http://schemas.microsoft.com/office/powerpoint/2010/main" val="216184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7E1C04-7AC0-47B9-A990-11C7D1776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Director’s Report – July 2022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466923-4D41-4DCD-9587-2855C071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Safe Streets and Roads for All Grant Program</a:t>
            </a:r>
          </a:p>
          <a:p>
            <a:pPr lvl="1" algn="just"/>
            <a:r>
              <a:rPr lang="en-US" dirty="0"/>
              <a:t>The deadline to apply is September 15</a:t>
            </a:r>
          </a:p>
          <a:p>
            <a:pPr lvl="1" algn="just"/>
            <a:r>
              <a:rPr lang="en-US" dirty="0"/>
              <a:t>More Information: </a:t>
            </a:r>
            <a:r>
              <a:rPr lang="en-US" dirty="0">
                <a:solidFill>
                  <a:srgbClr val="21A4FF"/>
                </a:solidFill>
              </a:rPr>
              <a:t>Transportation.gov/SS4A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/>
              <a:t>Governing Board Photo</a:t>
            </a:r>
          </a:p>
          <a:p>
            <a:pPr lvl="1" algn="just"/>
            <a:r>
              <a:rPr lang="en-US" dirty="0"/>
              <a:t>Photo to be used on flyers, agency documents and the TPA website</a:t>
            </a:r>
            <a:endParaRPr lang="en-US" dirty="0">
              <a:solidFill>
                <a:srgbClr val="21A4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4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PA Colors">
      <a:dk1>
        <a:srgbClr val="646566"/>
      </a:dk1>
      <a:lt1>
        <a:srgbClr val="FFFFFF"/>
      </a:lt1>
      <a:dk2>
        <a:srgbClr val="000000"/>
      </a:dk2>
      <a:lt2>
        <a:srgbClr val="FFFFFF"/>
      </a:lt2>
      <a:accent1>
        <a:srgbClr val="F8485E"/>
      </a:accent1>
      <a:accent2>
        <a:srgbClr val="26D07C"/>
      </a:accent2>
      <a:accent3>
        <a:srgbClr val="147BD1"/>
      </a:accent3>
      <a:accent4>
        <a:srgbClr val="62B5E5"/>
      </a:accent4>
      <a:accent5>
        <a:srgbClr val="646566"/>
      </a:accent5>
      <a:accent6>
        <a:srgbClr val="FFFFFF"/>
      </a:accent6>
      <a:hlink>
        <a:srgbClr val="646566"/>
      </a:hlink>
      <a:folHlink>
        <a:srgbClr val="147BD1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a0f4f5f-efb5-480e-b210-83966289aad9">
      <UserInfo>
        <DisplayName>Nick Uhren</DisplayName>
        <AccountId>14</AccountId>
        <AccountType/>
      </UserInfo>
    </SharedWithUsers>
    <lcf76f155ced4ddcb4097134ff3c332f xmlns="c43c2848-55e3-4997-a835-84def3e3eb16">
      <Terms xmlns="http://schemas.microsoft.com/office/infopath/2007/PartnerControls"/>
    </lcf76f155ced4ddcb4097134ff3c332f>
    <TaxCatchAll xmlns="8a0f4f5f-efb5-480e-b210-83966289aad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D1DFD541557E4993EBDBD47220B01A" ma:contentTypeVersion="16" ma:contentTypeDescription="Create a new document." ma:contentTypeScope="" ma:versionID="9d2a799272f83f8d4af04155677bcc74">
  <xsd:schema xmlns:xsd="http://www.w3.org/2001/XMLSchema" xmlns:xs="http://www.w3.org/2001/XMLSchema" xmlns:p="http://schemas.microsoft.com/office/2006/metadata/properties" xmlns:ns2="c43c2848-55e3-4997-a835-84def3e3eb16" xmlns:ns3="8a0f4f5f-efb5-480e-b210-83966289aad9" targetNamespace="http://schemas.microsoft.com/office/2006/metadata/properties" ma:root="true" ma:fieldsID="ef9b554463d7e83c33b99f016ed36db2" ns2:_="" ns3:_="">
    <xsd:import namespace="c43c2848-55e3-4997-a835-84def3e3eb16"/>
    <xsd:import namespace="8a0f4f5f-efb5-480e-b210-83966289aa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c2848-55e3-4997-a835-84def3e3eb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24847cb-23af-4d7f-b3a4-1a621dd843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f4f5f-efb5-480e-b210-83966289aad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f4fa29e-dfd5-4fdd-867f-78443ae311f6}" ma:internalName="TaxCatchAll" ma:showField="CatchAllData" ma:web="8a0f4f5f-efb5-480e-b210-83966289aa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496755-5050-444C-95C0-D901B59302AF}">
  <ds:schemaRefs>
    <ds:schemaRef ds:uri="a9d449a8-2375-42b6-a9f4-110971acbe8c"/>
    <ds:schemaRef ds:uri="aa7f1fb6-756e-4855-9f16-f3f1460ff54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B21E91-93D0-47E2-9D25-6B165703AF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5243D2-C355-4A4F-920B-942EF6CEAC6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248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Tahoma</vt:lpstr>
      <vt:lpstr>Trebuchet MS</vt:lpstr>
      <vt:lpstr>Wingdings</vt:lpstr>
      <vt:lpstr>Office Theme</vt:lpstr>
      <vt:lpstr>Director’s Report – July 2022</vt:lpstr>
      <vt:lpstr>Director’s Report – July 2022</vt:lpstr>
      <vt:lpstr>Director’s Report – July 2022</vt:lpstr>
      <vt:lpstr>Director’s Report – July 2022</vt:lpstr>
      <vt:lpstr>Director’s Report – July 2022</vt:lpstr>
    </vt:vector>
  </TitlesOfParts>
  <Company>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Verbeke</dc:creator>
  <cp:lastModifiedBy>Melissa Murray</cp:lastModifiedBy>
  <cp:revision>1</cp:revision>
  <dcterms:created xsi:type="dcterms:W3CDTF">2018-02-07T13:54:12Z</dcterms:created>
  <dcterms:modified xsi:type="dcterms:W3CDTF">2022-07-20T19:17:04Z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0x01010034F7DD637D66454893F608D3647AEA69</vt:lpwstr>
  </property>
  <property fmtid="{D5CDD505-2E9C-101B-9397-08002B2CF9AE}" pid="3" name="Order">
    <vt:r8>2106600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